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303"/>
    <a:srgbClr val="CC3300"/>
    <a:srgbClr val="0033CC"/>
    <a:srgbClr val="FF99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-28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802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76803" name="Group 3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76804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805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806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807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6808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6809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6810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6811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6812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76813" name="Rectangle 13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6814" name="Rectangle 14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6815" name="Rectangle 1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80B15871-4424-4BFD-8007-A74A4D6EF5F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6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68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811" grpId="0"/>
      <p:bldP spid="76812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6812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76812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E32F4D-D743-4125-8421-F0A3F21AD0C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347F7A3-648C-4A1B-AD4C-FD2D9FC6F22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CA9F18E-EE9C-4DC8-9411-561FCEDCA7A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EBAC7D6-7A31-4205-BC55-08841736B3C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6C9D848-2A37-408E-9482-C86FC8E34C5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16B995-47F5-4AAE-88EA-9A50F448AE3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E4491B-135E-4A67-951C-EABE470CE0BE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8D1502B-015F-41AB-B8D8-2AEB0F61907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538A364-F817-4C04-A9B1-D109E2CF10C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02BA820-E4CF-4FFC-AA09-6E2E4FA2B6D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  <p:transition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fld id="{40B87669-3BC5-4F0F-8400-ECD80C375BD4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75780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75781" name="Group 5"/>
            <p:cNvGrpSpPr>
              <a:grpSpLocks/>
            </p:cNvGrpSpPr>
            <p:nvPr userDrawn="1"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75782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/>
                <a:ahLst/>
                <a:cxnLst>
                  <a:cxn ang="0">
                    <a:pos x="2740" y="528"/>
                  </a:cxn>
                  <a:cxn ang="0">
                    <a:pos x="2632" y="484"/>
                  </a:cxn>
                  <a:cxn ang="0">
                    <a:pos x="2480" y="424"/>
                  </a:cxn>
                  <a:cxn ang="0">
                    <a:pos x="2203" y="343"/>
                  </a:cxn>
                  <a:cxn ang="0">
                    <a:pos x="1970" y="277"/>
                  </a:cxn>
                  <a:cxn ang="0">
                    <a:pos x="1807" y="212"/>
                  </a:cxn>
                  <a:cxn ang="0">
                    <a:pos x="1693" y="152"/>
                  </a:cxn>
                  <a:cxn ang="0">
                    <a:pos x="1628" y="103"/>
                  </a:cxn>
                  <a:cxn ang="0">
                    <a:pos x="1590" y="60"/>
                  </a:cxn>
                  <a:cxn ang="0">
                    <a:pos x="1579" y="27"/>
                  </a:cxn>
                  <a:cxn ang="0">
                    <a:pos x="1585" y="0"/>
                  </a:cxn>
                  <a:cxn ang="0">
                    <a:pos x="1557" y="49"/>
                  </a:cxn>
                  <a:cxn ang="0">
                    <a:pos x="1568" y="98"/>
                  </a:cxn>
                  <a:cxn ang="0">
                    <a:pos x="1617" y="141"/>
                  </a:cxn>
                  <a:cxn ang="0">
                    <a:pos x="1688" y="185"/>
                  </a:cxn>
                  <a:cxn ang="0">
                    <a:pos x="1791" y="228"/>
                  </a:cxn>
                  <a:cxn ang="0">
                    <a:pos x="2040" y="310"/>
                  </a:cxn>
                  <a:cxn ang="0">
                    <a:pos x="2285" y="381"/>
                  </a:cxn>
                  <a:cxn ang="0">
                    <a:pos x="2464" y="435"/>
                  </a:cxn>
                  <a:cxn ang="0">
                    <a:pos x="2605" y="484"/>
                  </a:cxn>
                  <a:cxn ang="0">
                    <a:pos x="2708" y="528"/>
                  </a:cxn>
                  <a:cxn ang="0">
                    <a:pos x="2768" y="560"/>
                  </a:cxn>
                  <a:cxn ang="0">
                    <a:pos x="2795" y="593"/>
                  </a:cxn>
                  <a:cxn ang="0">
                    <a:pos x="2795" y="642"/>
                  </a:cxn>
                  <a:cxn ang="0">
                    <a:pos x="2762" y="691"/>
                  </a:cxn>
                  <a:cxn ang="0">
                    <a:pos x="2692" y="735"/>
                  </a:cxn>
                  <a:cxn ang="0">
                    <a:pos x="2589" y="778"/>
                  </a:cxn>
                  <a:cxn ang="0">
                    <a:pos x="2458" y="822"/>
                  </a:cxn>
                  <a:cxn ang="0">
                    <a:pos x="2301" y="865"/>
                  </a:cxn>
                  <a:cxn ang="0">
                    <a:pos x="2030" y="930"/>
                  </a:cxn>
                  <a:cxn ang="0">
                    <a:pos x="1606" y="1034"/>
                  </a:cxn>
                  <a:cxn ang="0">
                    <a:pos x="1145" y="1164"/>
                  </a:cxn>
                  <a:cxn ang="0">
                    <a:pos x="673" y="1328"/>
                  </a:cxn>
                  <a:cxn ang="0">
                    <a:pos x="217" y="1545"/>
                  </a:cxn>
                  <a:cxn ang="0">
                    <a:pos x="353" y="1671"/>
                  </a:cxn>
                  <a:cxn ang="0">
                    <a:pos x="754" y="1469"/>
                  </a:cxn>
                  <a:cxn ang="0">
                    <a:pos x="1145" y="1311"/>
                  </a:cxn>
                  <a:cxn ang="0">
                    <a:pos x="1519" y="1186"/>
                  </a:cxn>
                  <a:cxn ang="0">
                    <a:pos x="1861" y="1083"/>
                  </a:cxn>
                  <a:cxn ang="0">
                    <a:pos x="2165" y="1007"/>
                  </a:cxn>
                  <a:cxn ang="0">
                    <a:pos x="2426" y="947"/>
                  </a:cxn>
                  <a:cxn ang="0">
                    <a:pos x="2626" y="892"/>
                  </a:cxn>
                  <a:cxn ang="0">
                    <a:pos x="2762" y="838"/>
                  </a:cxn>
                  <a:cxn ang="0">
                    <a:pos x="2827" y="794"/>
                  </a:cxn>
                  <a:cxn ang="0">
                    <a:pos x="2865" y="745"/>
                  </a:cxn>
                  <a:cxn ang="0">
                    <a:pos x="2882" y="702"/>
                  </a:cxn>
                  <a:cxn ang="0">
                    <a:pos x="2854" y="620"/>
                  </a:cxn>
                  <a:cxn ang="0">
                    <a:pos x="2800" y="560"/>
                  </a:cxn>
                  <a:cxn ang="0">
                    <a:pos x="2773" y="544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783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/>
                <a:ahLst/>
                <a:cxnLst>
                  <a:cxn ang="0">
                    <a:pos x="1259" y="615"/>
                  </a:cxn>
                  <a:cxn ang="0">
                    <a:pos x="1248" y="588"/>
                  </a:cxn>
                  <a:cxn ang="0">
                    <a:pos x="1237" y="566"/>
                  </a:cxn>
                  <a:cxn ang="0">
                    <a:pos x="1216" y="539"/>
                  </a:cxn>
                  <a:cxn ang="0">
                    <a:pos x="1188" y="517"/>
                  </a:cxn>
                  <a:cxn ang="0">
                    <a:pos x="1123" y="479"/>
                  </a:cxn>
                  <a:cxn ang="0">
                    <a:pos x="1042" y="441"/>
                  </a:cxn>
                  <a:cxn ang="0">
                    <a:pos x="944" y="408"/>
                  </a:cxn>
                  <a:cxn ang="0">
                    <a:pos x="841" y="381"/>
                  </a:cxn>
                  <a:cxn ang="0">
                    <a:pos x="727" y="348"/>
                  </a:cxn>
                  <a:cxn ang="0">
                    <a:pos x="613" y="321"/>
                  </a:cxn>
                  <a:cxn ang="0">
                    <a:pos x="499" y="294"/>
                  </a:cxn>
                  <a:cxn ang="0">
                    <a:pos x="391" y="261"/>
                  </a:cxn>
                  <a:cxn ang="0">
                    <a:pos x="288" y="229"/>
                  </a:cxn>
                  <a:cxn ang="0">
                    <a:pos x="195" y="196"/>
                  </a:cxn>
                  <a:cxn ang="0">
                    <a:pos x="119" y="152"/>
                  </a:cxn>
                  <a:cxn ang="0">
                    <a:pos x="54" y="109"/>
                  </a:cxn>
                  <a:cxn ang="0">
                    <a:pos x="33" y="87"/>
                  </a:cxn>
                  <a:cxn ang="0">
                    <a:pos x="16" y="60"/>
                  </a:cxn>
                  <a:cxn ang="0">
                    <a:pos x="5" y="33"/>
                  </a:cxn>
                  <a:cxn ang="0">
                    <a:pos x="0" y="0"/>
                  </a:cxn>
                  <a:cxn ang="0">
                    <a:pos x="0" y="6"/>
                  </a:cxn>
                  <a:cxn ang="0">
                    <a:pos x="0" y="11"/>
                  </a:cxn>
                  <a:cxn ang="0">
                    <a:pos x="0" y="38"/>
                  </a:cxn>
                  <a:cxn ang="0">
                    <a:pos x="5" y="60"/>
                  </a:cxn>
                  <a:cxn ang="0">
                    <a:pos x="16" y="87"/>
                  </a:cxn>
                  <a:cxn ang="0">
                    <a:pos x="33" y="114"/>
                  </a:cxn>
                  <a:cxn ang="0">
                    <a:pos x="54" y="142"/>
                  </a:cxn>
                  <a:cxn ang="0">
                    <a:pos x="87" y="174"/>
                  </a:cxn>
                  <a:cxn ang="0">
                    <a:pos x="125" y="207"/>
                  </a:cxn>
                  <a:cxn ang="0">
                    <a:pos x="179" y="240"/>
                  </a:cxn>
                  <a:cxn ang="0">
                    <a:pos x="244" y="278"/>
                  </a:cxn>
                  <a:cxn ang="0">
                    <a:pos x="326" y="310"/>
                  </a:cxn>
                  <a:cxn ang="0">
                    <a:pos x="418" y="348"/>
                  </a:cxn>
                  <a:cxn ang="0">
                    <a:pos x="526" y="381"/>
                  </a:cxn>
                  <a:cxn ang="0">
                    <a:pos x="657" y="414"/>
                  </a:cxn>
                  <a:cxn ang="0">
                    <a:pos x="749" y="435"/>
                  </a:cxn>
                  <a:cxn ang="0">
                    <a:pos x="830" y="463"/>
                  </a:cxn>
                  <a:cxn ang="0">
                    <a:pos x="901" y="490"/>
                  </a:cxn>
                  <a:cxn ang="0">
                    <a:pos x="966" y="512"/>
                  </a:cxn>
                  <a:cxn ang="0">
                    <a:pos x="1015" y="539"/>
                  </a:cxn>
                  <a:cxn ang="0">
                    <a:pos x="1053" y="566"/>
                  </a:cxn>
                  <a:cxn ang="0">
                    <a:pos x="1080" y="593"/>
                  </a:cxn>
                  <a:cxn ang="0">
                    <a:pos x="1102" y="620"/>
                  </a:cxn>
                  <a:cxn ang="0">
                    <a:pos x="1112" y="648"/>
                  </a:cxn>
                  <a:cxn ang="0">
                    <a:pos x="1118" y="675"/>
                  </a:cxn>
                  <a:cxn ang="0">
                    <a:pos x="1112" y="697"/>
                  </a:cxn>
                  <a:cxn ang="0">
                    <a:pos x="1096" y="724"/>
                  </a:cxn>
                  <a:cxn ang="0">
                    <a:pos x="1080" y="746"/>
                  </a:cxn>
                  <a:cxn ang="0">
                    <a:pos x="1053" y="767"/>
                  </a:cxn>
                  <a:cxn ang="0">
                    <a:pos x="1015" y="789"/>
                  </a:cxn>
                  <a:cxn ang="0">
                    <a:pos x="977" y="811"/>
                  </a:cxn>
                  <a:cxn ang="0">
                    <a:pos x="1047" y="789"/>
                  </a:cxn>
                  <a:cxn ang="0">
                    <a:pos x="1107" y="767"/>
                  </a:cxn>
                  <a:cxn ang="0">
                    <a:pos x="1156" y="746"/>
                  </a:cxn>
                  <a:cxn ang="0">
                    <a:pos x="1199" y="724"/>
                  </a:cxn>
                  <a:cxn ang="0">
                    <a:pos x="1226" y="702"/>
                  </a:cxn>
                  <a:cxn ang="0">
                    <a:pos x="1248" y="675"/>
                  </a:cxn>
                  <a:cxn ang="0">
                    <a:pos x="1259" y="648"/>
                  </a:cxn>
                  <a:cxn ang="0">
                    <a:pos x="1259" y="615"/>
                  </a:cxn>
                  <a:cxn ang="0">
                    <a:pos x="1259" y="615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784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/>
                <a:ahLst/>
                <a:cxnLst>
                  <a:cxn ang="0">
                    <a:pos x="92" y="958"/>
                  </a:cxn>
                  <a:cxn ang="0">
                    <a:pos x="0" y="969"/>
                  </a:cxn>
                  <a:cxn ang="0">
                    <a:pos x="391" y="969"/>
                  </a:cxn>
                  <a:cxn ang="0">
                    <a:pos x="434" y="947"/>
                  </a:cxn>
                  <a:cxn ang="0">
                    <a:pos x="483" y="914"/>
                  </a:cxn>
                  <a:cxn ang="0">
                    <a:pos x="554" y="876"/>
                  </a:cxn>
                  <a:cxn ang="0">
                    <a:pos x="635" y="838"/>
                  </a:cxn>
                  <a:cxn ang="0">
                    <a:pos x="727" y="794"/>
                  </a:cxn>
                  <a:cxn ang="0">
                    <a:pos x="836" y="745"/>
                  </a:cxn>
                  <a:cxn ang="0">
                    <a:pos x="961" y="696"/>
                  </a:cxn>
                  <a:cxn ang="0">
                    <a:pos x="1102" y="642"/>
                  </a:cxn>
                  <a:cxn ang="0">
                    <a:pos x="1259" y="582"/>
                  </a:cxn>
                  <a:cxn ang="0">
                    <a:pos x="1433" y="522"/>
                  </a:cxn>
                  <a:cxn ang="0">
                    <a:pos x="1623" y="462"/>
                  </a:cxn>
                  <a:cxn ang="0">
                    <a:pos x="1829" y="403"/>
                  </a:cxn>
                  <a:cxn ang="0">
                    <a:pos x="2057" y="343"/>
                  </a:cxn>
                  <a:cxn ang="0">
                    <a:pos x="2301" y="283"/>
                  </a:cxn>
                  <a:cxn ang="0">
                    <a:pos x="2567" y="223"/>
                  </a:cxn>
                  <a:cxn ang="0">
                    <a:pos x="2849" y="163"/>
                  </a:cxn>
                  <a:cxn ang="0">
                    <a:pos x="2849" y="0"/>
                  </a:cxn>
                  <a:cxn ang="0">
                    <a:pos x="2817" y="16"/>
                  </a:cxn>
                  <a:cxn ang="0">
                    <a:pos x="2773" y="33"/>
                  </a:cxn>
                  <a:cxn ang="0">
                    <a:pos x="2719" y="54"/>
                  </a:cxn>
                  <a:cxn ang="0">
                    <a:pos x="2648" y="76"/>
                  </a:cxn>
                  <a:cxn ang="0">
                    <a:pos x="2572" y="98"/>
                  </a:cxn>
                  <a:cxn ang="0">
                    <a:pos x="2491" y="120"/>
                  </a:cxn>
                  <a:cxn ang="0">
                    <a:pos x="2399" y="147"/>
                  </a:cxn>
                  <a:cxn ang="0">
                    <a:pos x="2301" y="169"/>
                  </a:cxn>
                  <a:cxn ang="0">
                    <a:pos x="2095" y="223"/>
                  </a:cxn>
                  <a:cxn ang="0">
                    <a:pos x="1889" y="277"/>
                  </a:cxn>
                  <a:cxn ang="0">
                    <a:pos x="1688" y="326"/>
                  </a:cxn>
                  <a:cxn ang="0">
                    <a:pos x="1590" y="354"/>
                  </a:cxn>
                  <a:cxn ang="0">
                    <a:pos x="1503" y="381"/>
                  </a:cxn>
                  <a:cxn ang="0">
                    <a:pos x="1107" y="506"/>
                  </a:cxn>
                  <a:cxn ang="0">
                    <a:pos x="912" y="577"/>
                  </a:cxn>
                  <a:cxn ang="0">
                    <a:pos x="727" y="647"/>
                  </a:cxn>
                  <a:cxn ang="0">
                    <a:pos x="548" y="718"/>
                  </a:cxn>
                  <a:cxn ang="0">
                    <a:pos x="380" y="794"/>
                  </a:cxn>
                  <a:cxn ang="0">
                    <a:pos x="228" y="876"/>
                  </a:cxn>
                  <a:cxn ang="0">
                    <a:pos x="92" y="958"/>
                  </a:cxn>
                  <a:cxn ang="0">
                    <a:pos x="92" y="958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785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75786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/>
                <a:ahLst/>
                <a:cxnLst>
                  <a:cxn ang="0">
                    <a:pos x="0" y="332"/>
                  </a:cxn>
                  <a:cxn ang="0">
                    <a:pos x="0" y="360"/>
                  </a:cxn>
                  <a:cxn ang="0">
                    <a:pos x="5" y="387"/>
                  </a:cxn>
                  <a:cxn ang="0">
                    <a:pos x="27" y="414"/>
                  </a:cxn>
                  <a:cxn ang="0">
                    <a:pos x="54" y="436"/>
                  </a:cxn>
                  <a:cxn ang="0">
                    <a:pos x="92" y="463"/>
                  </a:cxn>
                  <a:cxn ang="0">
                    <a:pos x="141" y="490"/>
                  </a:cxn>
                  <a:cxn ang="0">
                    <a:pos x="195" y="512"/>
                  </a:cxn>
                  <a:cxn ang="0">
                    <a:pos x="255" y="539"/>
                  </a:cxn>
                  <a:cxn ang="0">
                    <a:pos x="212" y="517"/>
                  </a:cxn>
                  <a:cxn ang="0">
                    <a:pos x="179" y="490"/>
                  </a:cxn>
                  <a:cxn ang="0">
                    <a:pos x="157" y="468"/>
                  </a:cxn>
                  <a:cxn ang="0">
                    <a:pos x="141" y="447"/>
                  </a:cxn>
                  <a:cxn ang="0">
                    <a:pos x="136" y="425"/>
                  </a:cxn>
                  <a:cxn ang="0">
                    <a:pos x="136" y="403"/>
                  </a:cxn>
                  <a:cxn ang="0">
                    <a:pos x="141" y="381"/>
                  </a:cxn>
                  <a:cxn ang="0">
                    <a:pos x="157" y="365"/>
                  </a:cxn>
                  <a:cxn ang="0">
                    <a:pos x="179" y="343"/>
                  </a:cxn>
                  <a:cxn ang="0">
                    <a:pos x="201" y="327"/>
                  </a:cxn>
                  <a:cxn ang="0">
                    <a:pos x="266" y="294"/>
                  </a:cxn>
                  <a:cxn ang="0">
                    <a:pos x="353" y="262"/>
                  </a:cxn>
                  <a:cxn ang="0">
                    <a:pos x="445" y="234"/>
                  </a:cxn>
                  <a:cxn ang="0">
                    <a:pos x="554" y="213"/>
                  </a:cxn>
                  <a:cxn ang="0">
                    <a:pos x="662" y="191"/>
                  </a:cxn>
                  <a:cxn ang="0">
                    <a:pos x="890" y="153"/>
                  </a:cxn>
                  <a:cxn ang="0">
                    <a:pos x="993" y="136"/>
                  </a:cxn>
                  <a:cxn ang="0">
                    <a:pos x="1091" y="120"/>
                  </a:cxn>
                  <a:cxn ang="0">
                    <a:pos x="1178" y="115"/>
                  </a:cxn>
                  <a:cxn ang="0">
                    <a:pos x="1248" y="104"/>
                  </a:cxn>
                  <a:cxn ang="0">
                    <a:pos x="1248" y="0"/>
                  </a:cxn>
                  <a:cxn ang="0">
                    <a:pos x="1161" y="22"/>
                  </a:cxn>
                  <a:cxn ang="0">
                    <a:pos x="1069" y="38"/>
                  </a:cxn>
                  <a:cxn ang="0">
                    <a:pos x="874" y="71"/>
                  </a:cxn>
                  <a:cxn ang="0">
                    <a:pos x="673" y="93"/>
                  </a:cxn>
                  <a:cxn ang="0">
                    <a:pos x="483" y="126"/>
                  </a:cxn>
                  <a:cxn ang="0">
                    <a:pos x="391" y="142"/>
                  </a:cxn>
                  <a:cxn ang="0">
                    <a:pos x="309" y="158"/>
                  </a:cxn>
                  <a:cxn ang="0">
                    <a:pos x="228" y="180"/>
                  </a:cxn>
                  <a:cxn ang="0">
                    <a:pos x="163" y="202"/>
                  </a:cxn>
                  <a:cxn ang="0">
                    <a:pos x="103" y="229"/>
                  </a:cxn>
                  <a:cxn ang="0">
                    <a:pos x="54" y="256"/>
                  </a:cxn>
                  <a:cxn ang="0">
                    <a:pos x="22" y="294"/>
                  </a:cxn>
                  <a:cxn ang="0">
                    <a:pos x="0" y="332"/>
                  </a:cxn>
                  <a:cxn ang="0">
                    <a:pos x="0" y="332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75787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/>
              <a:ahLst/>
              <a:cxnLst>
                <a:cxn ang="0">
                  <a:pos x="982" y="1061"/>
                </a:cxn>
                <a:cxn ang="0">
                  <a:pos x="1357" y="1012"/>
                </a:cxn>
                <a:cxn ang="0">
                  <a:pos x="1666" y="957"/>
                </a:cxn>
                <a:cxn ang="0">
                  <a:pos x="1916" y="897"/>
                </a:cxn>
                <a:cxn ang="0">
                  <a:pos x="2100" y="832"/>
                </a:cxn>
                <a:cxn ang="0">
                  <a:pos x="2220" y="756"/>
                </a:cxn>
                <a:cxn ang="0">
                  <a:pos x="2285" y="669"/>
                </a:cxn>
                <a:cxn ang="0">
                  <a:pos x="2290" y="560"/>
                </a:cxn>
                <a:cxn ang="0">
                  <a:pos x="2241" y="457"/>
                </a:cxn>
                <a:cxn ang="0">
                  <a:pos x="2144" y="364"/>
                </a:cxn>
                <a:cxn ang="0">
                  <a:pos x="2008" y="277"/>
                </a:cxn>
                <a:cxn ang="0">
                  <a:pos x="1769" y="157"/>
                </a:cxn>
                <a:cxn ang="0">
                  <a:pos x="1612" y="92"/>
                </a:cxn>
                <a:cxn ang="0">
                  <a:pos x="1476" y="43"/>
                </a:cxn>
                <a:cxn ang="0">
                  <a:pos x="1384" y="10"/>
                </a:cxn>
                <a:cxn ang="0">
                  <a:pos x="1346" y="0"/>
                </a:cxn>
                <a:cxn ang="0">
                  <a:pos x="1655" y="119"/>
                </a:cxn>
                <a:cxn ang="0">
                  <a:pos x="1948" y="255"/>
                </a:cxn>
                <a:cxn ang="0">
                  <a:pos x="2068" y="326"/>
                </a:cxn>
                <a:cxn ang="0">
                  <a:pos x="2171" y="402"/>
                </a:cxn>
                <a:cxn ang="0">
                  <a:pos x="2236" y="478"/>
                </a:cxn>
                <a:cxn ang="0">
                  <a:pos x="2263" y="560"/>
                </a:cxn>
                <a:cxn ang="0">
                  <a:pos x="2241" y="636"/>
                </a:cxn>
                <a:cxn ang="0">
                  <a:pos x="2171" y="702"/>
                </a:cxn>
                <a:cxn ang="0">
                  <a:pos x="2062" y="756"/>
                </a:cxn>
                <a:cxn ang="0">
                  <a:pos x="1921" y="800"/>
                </a:cxn>
                <a:cxn ang="0">
                  <a:pos x="1748" y="843"/>
                </a:cxn>
                <a:cxn ang="0">
                  <a:pos x="1351" y="908"/>
                </a:cxn>
                <a:cxn ang="0">
                  <a:pos x="923" y="968"/>
                </a:cxn>
                <a:cxn ang="0">
                  <a:pos x="521" y="1028"/>
                </a:cxn>
                <a:cxn ang="0">
                  <a:pos x="353" y="1066"/>
                </a:cxn>
                <a:cxn ang="0">
                  <a:pos x="206" y="1104"/>
                </a:cxn>
                <a:cxn ang="0">
                  <a:pos x="92" y="1148"/>
                </a:cxn>
                <a:cxn ang="0">
                  <a:pos x="22" y="1202"/>
                </a:cxn>
                <a:cxn ang="0">
                  <a:pos x="0" y="1262"/>
                </a:cxn>
                <a:cxn ang="0">
                  <a:pos x="27" y="1327"/>
                </a:cxn>
                <a:cxn ang="0">
                  <a:pos x="98" y="1382"/>
                </a:cxn>
                <a:cxn ang="0">
                  <a:pos x="196" y="1425"/>
                </a:cxn>
                <a:cxn ang="0">
                  <a:pos x="326" y="1469"/>
                </a:cxn>
                <a:cxn ang="0">
                  <a:pos x="217" y="1414"/>
                </a:cxn>
                <a:cxn ang="0">
                  <a:pos x="147" y="1360"/>
                </a:cxn>
                <a:cxn ang="0">
                  <a:pos x="120" y="1306"/>
                </a:cxn>
                <a:cxn ang="0">
                  <a:pos x="141" y="1257"/>
                </a:cxn>
                <a:cxn ang="0">
                  <a:pos x="212" y="1208"/>
                </a:cxn>
                <a:cxn ang="0">
                  <a:pos x="342" y="1164"/>
                </a:cxn>
                <a:cxn ang="0">
                  <a:pos x="527" y="1121"/>
                </a:cxn>
                <a:cxn ang="0">
                  <a:pos x="771" y="1088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75788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906"/>
                </a:cxn>
                <a:cxn ang="0">
                  <a:pos x="5740" y="1906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75789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5790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75791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</p:sldLayoutIdLst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75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757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757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757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57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57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789" grpId="0"/>
      <p:bldP spid="75791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57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75791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57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75791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57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75791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57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75791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579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75791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\\kcra\users\udrives\vanlieam\Photo%20class%20docs\MVI_0586.MOV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video" Target="file:///\\kcra\users\udrives\vanlieam\Photo%20class%20docs\11-235993\012.AVI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" y="228601"/>
            <a:ext cx="8839200" cy="2286000"/>
          </a:xfrm>
        </p:spPr>
        <p:txBody>
          <a:bodyPr/>
          <a:lstStyle/>
          <a:p>
            <a:r>
              <a:rPr lang="en-US" sz="3600" b="0" dirty="0" smtClean="0">
                <a:solidFill>
                  <a:srgbClr val="FFF303"/>
                </a:solidFill>
                <a:latin typeface="Franklin Gothic Medium" pitchFamily="34" charset="0"/>
              </a:rPr>
              <a:t>Techniques For</a:t>
            </a:r>
            <a:br>
              <a:rPr lang="en-US" sz="3600" b="0" dirty="0" smtClean="0">
                <a:solidFill>
                  <a:srgbClr val="FFF303"/>
                </a:solidFill>
                <a:latin typeface="Franklin Gothic Medium" pitchFamily="34" charset="0"/>
              </a:rPr>
            </a:br>
            <a:r>
              <a:rPr lang="en-US" sz="3600" b="0" dirty="0" smtClean="0">
                <a:solidFill>
                  <a:srgbClr val="FFF303"/>
                </a:solidFill>
                <a:latin typeface="Franklin Gothic Medium" pitchFamily="34" charset="0"/>
              </a:rPr>
              <a:t>Crime Scene Videotaping</a:t>
            </a:r>
            <a:endParaRPr lang="en-US" sz="3600" b="0" dirty="0">
              <a:solidFill>
                <a:srgbClr val="FFF303"/>
              </a:solidFill>
              <a:latin typeface="Franklin Gothic Medium" pitchFamily="34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38200" y="4572000"/>
            <a:ext cx="4419600" cy="1752600"/>
          </a:xfrm>
        </p:spPr>
        <p:txBody>
          <a:bodyPr/>
          <a:lstStyle/>
          <a:p>
            <a:pPr algn="l"/>
            <a:r>
              <a:rPr lang="en-US" sz="2000" dirty="0">
                <a:solidFill>
                  <a:srgbClr val="FFF303"/>
                </a:solidFill>
                <a:latin typeface="Franklin Gothic Medium" pitchFamily="34" charset="0"/>
              </a:rPr>
              <a:t>Presented by KCSO Photo Unit</a:t>
            </a:r>
          </a:p>
          <a:p>
            <a:pPr algn="l"/>
            <a:r>
              <a:rPr lang="en-US" sz="2000" dirty="0">
                <a:solidFill>
                  <a:srgbClr val="FFF303"/>
                </a:solidFill>
                <a:latin typeface="Franklin Gothic Medium" pitchFamily="34" charset="0"/>
              </a:rPr>
              <a:t>Angela Van Liew</a:t>
            </a:r>
          </a:p>
          <a:p>
            <a:pPr algn="l"/>
            <a:r>
              <a:rPr lang="en-US" sz="2000" dirty="0">
                <a:solidFill>
                  <a:srgbClr val="FFF303"/>
                </a:solidFill>
                <a:latin typeface="Franklin Gothic Medium" pitchFamily="34" charset="0"/>
              </a:rPr>
              <a:t>(206) 296-3835</a:t>
            </a:r>
          </a:p>
          <a:p>
            <a:pPr algn="l"/>
            <a:r>
              <a:rPr lang="en-US" sz="2000" dirty="0" smtClean="0">
                <a:solidFill>
                  <a:srgbClr val="FFF303"/>
                </a:solidFill>
                <a:latin typeface="Franklin Gothic Medium" pitchFamily="34" charset="0"/>
              </a:rPr>
              <a:t>angela.vanliew@kingcounty.gov</a:t>
            </a:r>
            <a:endParaRPr lang="en-US" sz="2000" dirty="0">
              <a:solidFill>
                <a:srgbClr val="FFF303"/>
              </a:solidFill>
              <a:latin typeface="Franklin Gothic Medium" pitchFamily="34" charset="0"/>
            </a:endParaRPr>
          </a:p>
        </p:txBody>
      </p:sp>
      <p:pic>
        <p:nvPicPr>
          <p:cNvPr id="2054" name="Picture 6" descr="E:\IMG_002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76800" y="2209800"/>
            <a:ext cx="3429000" cy="4285552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" y="457201"/>
            <a:ext cx="8839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			Why videotape?</a:t>
            </a:r>
          </a:p>
          <a:p>
            <a:r>
              <a:rPr lang="en-US" sz="2400" dirty="0" smtClean="0"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					</a:t>
            </a: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Great for </a:t>
            </a:r>
            <a:r>
              <a:rPr lang="en-US" sz="2400" dirty="0"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showing an overview of the crime </a:t>
            </a:r>
            <a:r>
              <a:rPr lang="en-US" sz="2400" dirty="0" smtClean="0"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scene</a:t>
            </a:r>
          </a:p>
          <a:p>
            <a:endParaRPr lang="en-US" sz="2400" dirty="0" smtClean="0">
              <a:solidFill>
                <a:srgbClr val="FFF30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sz="2400" dirty="0" smtClean="0"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S</a:t>
            </a:r>
            <a:r>
              <a:rPr lang="en-US" sz="2400" dirty="0" smtClean="0"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hould always be </a:t>
            </a:r>
            <a:r>
              <a:rPr lang="en-US" sz="2400" dirty="0"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used in major </a:t>
            </a:r>
            <a:r>
              <a:rPr lang="en-US" sz="2400" dirty="0" smtClean="0"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cases</a:t>
            </a:r>
            <a:endParaRPr lang="en-US" sz="2400" dirty="0" smtClean="0">
              <a:solidFill>
                <a:srgbClr val="FFF30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itchFamily="34" charset="0"/>
            </a:endParaRPr>
          </a:p>
        </p:txBody>
      </p:sp>
      <p:pic>
        <p:nvPicPr>
          <p:cNvPr id="3" name="Picture 2" descr="DSC_0002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76400" y="2667000"/>
            <a:ext cx="5506319" cy="3686175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1"/>
          <p:cNvSpPr>
            <a:spLocks noChangeArrowheads="1"/>
          </p:cNvSpPr>
          <p:nvPr/>
        </p:nvSpPr>
        <p:spPr bwMode="auto">
          <a:xfrm>
            <a:off x="457200" y="544978"/>
            <a:ext cx="83058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FFF30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itchFamily="34" charset="0"/>
            </a:endParaRPr>
          </a:p>
          <a:p>
            <a:pPr>
              <a:buFontTx/>
              <a:buChar char="•"/>
              <a:tabLst>
                <a:tab pos="4572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  <a:ea typeface="Times New Roman" pitchFamily="18" charset="0"/>
                <a:cs typeface="Arial" pitchFamily="34" charset="0"/>
              </a:rPr>
              <a:t>Start the video tape with a brief introduction presented by an investigator. This</a:t>
            </a:r>
            <a:r>
              <a:rPr kumimoji="0" lang="en-US" sz="2000" b="0" i="0" u="none" strike="noStrike" cap="none" normalizeH="0" dirty="0" smtClean="0">
                <a:ln>
                  <a:noFill/>
                </a:ln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  <a:ea typeface="Times New Roman" pitchFamily="18" charset="0"/>
                <a:cs typeface="Arial" pitchFamily="34" charset="0"/>
              </a:rPr>
              <a:t> should include:</a:t>
            </a:r>
          </a:p>
          <a:p>
            <a:pPr>
              <a:buFontTx/>
              <a:buChar char="•"/>
              <a:tabLst>
                <a:tab pos="457200" algn="l"/>
              </a:tabLst>
            </a:pPr>
            <a:endParaRPr kumimoji="0" lang="en-US" sz="2000" b="0" i="0" u="none" strike="noStrike" cap="none" normalizeH="0" dirty="0" smtClean="0">
              <a:ln>
                <a:noFill/>
              </a:ln>
              <a:solidFill>
                <a:srgbClr val="FFF30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itchFamily="34" charset="0"/>
              <a:ea typeface="Times New Roman" pitchFamily="18" charset="0"/>
              <a:cs typeface="Arial" pitchFamily="34" charset="0"/>
            </a:endParaRPr>
          </a:p>
          <a:p>
            <a:pPr lvl="2">
              <a:buFontTx/>
              <a:buChar char="•"/>
              <a:tabLst>
                <a:tab pos="457200" algn="l"/>
              </a:tabLst>
            </a:pPr>
            <a:r>
              <a:rPr lang="en-US" sz="2000" dirty="0"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  <a:ea typeface="Times New Roman" pitchFamily="18" charset="0"/>
                <a:cs typeface="Arial" pitchFamily="34" charset="0"/>
              </a:rPr>
              <a:t>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  <a:ea typeface="Times New Roman" pitchFamily="18" charset="0"/>
                <a:cs typeface="Arial" pitchFamily="34" charset="0"/>
              </a:rPr>
              <a:t>he date, time, location</a:t>
            </a:r>
          </a:p>
          <a:p>
            <a:pPr lvl="2">
              <a:buFontTx/>
              <a:buChar char="•"/>
              <a:tabLst>
                <a:tab pos="457200" algn="l"/>
              </a:tabLst>
            </a:pPr>
            <a:r>
              <a:rPr lang="en-US" sz="2000" dirty="0"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  <a:ea typeface="Times New Roman" pitchFamily="18" charset="0"/>
                <a:cs typeface="Arial" pitchFamily="34" charset="0"/>
              </a:rPr>
              <a:t>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  <a:ea typeface="Times New Roman" pitchFamily="18" charset="0"/>
                <a:cs typeface="Arial" pitchFamily="34" charset="0"/>
              </a:rPr>
              <a:t>ype of crime scene</a:t>
            </a:r>
          </a:p>
          <a:p>
            <a:pPr lvl="2">
              <a:buFontTx/>
              <a:buChar char="•"/>
              <a:tabLst>
                <a:tab pos="457200" algn="l"/>
              </a:tabLst>
            </a:pPr>
            <a:r>
              <a:rPr lang="en-US" sz="2000" dirty="0"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  <a:ea typeface="Times New Roman" pitchFamily="18" charset="0"/>
                <a:cs typeface="Arial" pitchFamily="34" charset="0"/>
              </a:rPr>
              <a:t>ny other important introductory information</a:t>
            </a:r>
          </a:p>
          <a:p>
            <a:pPr lvl="2">
              <a:buFontTx/>
              <a:buChar char="•"/>
              <a:tabLst>
                <a:tab pos="457200" algn="l"/>
              </a:tabLst>
            </a:pPr>
            <a:r>
              <a:rPr lang="en-US" sz="2000" dirty="0" smtClean="0"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  <a:ea typeface="Times New Roman" pitchFamily="18" charset="0"/>
                <a:cs typeface="Arial" pitchFamily="34" charset="0"/>
              </a:rPr>
              <a:t>A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  <a:ea typeface="Times New Roman" pitchFamily="18" charset="0"/>
                <a:cs typeface="Arial" pitchFamily="34" charset="0"/>
              </a:rPr>
              <a:t>brief description of the rooms and evidence</a:t>
            </a:r>
          </a:p>
          <a:p>
            <a:pPr lvl="2">
              <a:buFontTx/>
              <a:buChar char="•"/>
              <a:tabLst>
                <a:tab pos="457200" algn="l"/>
              </a:tabLst>
            </a:pPr>
            <a:r>
              <a:rPr lang="en-US" sz="2000" dirty="0"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  <a:ea typeface="Times New Roman" pitchFamily="18" charset="0"/>
                <a:cs typeface="Arial" pitchFamily="34" charset="0"/>
              </a:rPr>
              <a:t>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  <a:ea typeface="Times New Roman" pitchFamily="18" charset="0"/>
                <a:cs typeface="Arial" pitchFamily="34" charset="0"/>
              </a:rPr>
              <a:t> basic diagram as an illustration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457200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F30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itchFamily="34" charset="0"/>
            </a:endParaRPr>
          </a:p>
          <a:p>
            <a:pPr>
              <a:buFontTx/>
              <a:buChar char="•"/>
              <a:tabLst>
                <a:tab pos="4572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  <a:ea typeface="Times New Roman" pitchFamily="18" charset="0"/>
                <a:cs typeface="Arial" pitchFamily="34" charset="0"/>
              </a:rPr>
              <a:t>Begin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  <a:ea typeface="Times New Roman" pitchFamily="18" charset="0"/>
                <a:cs typeface="Arial" pitchFamily="34" charset="0"/>
              </a:rPr>
              <a:t>with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  <a:ea typeface="Times New Roman" pitchFamily="18" charset="0"/>
                <a:cs typeface="Arial" pitchFamily="34" charset="0"/>
              </a:rPr>
              <a:t>a general overview of the scene and surrounding area.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F30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  <a:ea typeface="Times New Roman" pitchFamily="18" charset="0"/>
                <a:cs typeface="Arial" pitchFamily="34" charset="0"/>
              </a:rPr>
              <a:t>Continue throughout the scene using wide angle and close up views to show the layout of the scene, location of evidence, and the relevance of evidence within the crime scene.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F30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  <a:ea typeface="Times New Roman" pitchFamily="18" charset="0"/>
                <a:cs typeface="Arial" pitchFamily="34" charset="0"/>
              </a:rPr>
              <a:t>While videotaping, use slow camera movements such as panning, and zooming.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FFF30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242651" y="838200"/>
            <a:ext cx="468660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F303"/>
                </a:solidFill>
                <a:latin typeface="Franklin Gothic Medium" pitchFamily="34" charset="0"/>
              </a:rPr>
              <a:t>Example #1</a:t>
            </a:r>
          </a:p>
          <a:p>
            <a:pPr algn="ctr"/>
            <a:r>
              <a:rPr lang="en-US" sz="3600" dirty="0" smtClean="0">
                <a:solidFill>
                  <a:srgbClr val="FFF303"/>
                </a:solidFill>
                <a:latin typeface="Franklin Gothic Medium" pitchFamily="34" charset="0"/>
              </a:rPr>
              <a:t>Potential Liability </a:t>
            </a:r>
            <a:r>
              <a:rPr lang="en-US" sz="3600" dirty="0" smtClean="0">
                <a:solidFill>
                  <a:srgbClr val="FFF303"/>
                </a:solidFill>
                <a:latin typeface="Franklin Gothic Medium" pitchFamily="34" charset="0"/>
              </a:rPr>
              <a:t>C</a:t>
            </a:r>
            <a:r>
              <a:rPr lang="en-US" sz="3600" dirty="0" smtClean="0">
                <a:solidFill>
                  <a:srgbClr val="FFF303"/>
                </a:solidFill>
                <a:latin typeface="Franklin Gothic Medium" pitchFamily="34" charset="0"/>
              </a:rPr>
              <a:t>ase</a:t>
            </a:r>
            <a:endParaRPr lang="en-US" sz="3600" dirty="0">
              <a:solidFill>
                <a:srgbClr val="FFF303"/>
              </a:solidFill>
              <a:latin typeface="Franklin Gothic Medium" pitchFamily="34" charset="0"/>
            </a:endParaRPr>
          </a:p>
        </p:txBody>
      </p:sp>
      <p:pic>
        <p:nvPicPr>
          <p:cNvPr id="4" name="MVI_0586.MOV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981200" y="2362200"/>
            <a:ext cx="5181600" cy="38862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vide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vide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67215" y="685800"/>
            <a:ext cx="56323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600" dirty="0" smtClean="0"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Example #2</a:t>
            </a:r>
          </a:p>
          <a:p>
            <a:pPr algn="ctr"/>
            <a:r>
              <a:rPr lang="en-US" sz="3600" dirty="0" smtClean="0">
                <a:solidFill>
                  <a:srgbClr val="FFF30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Franklin Gothic Medium" pitchFamily="34" charset="0"/>
              </a:rPr>
              <a:t>Illegal Discharge of Firearm</a:t>
            </a:r>
            <a:endParaRPr lang="en-US" sz="3600" dirty="0">
              <a:solidFill>
                <a:srgbClr val="FFF30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Franklin Gothic Medium" pitchFamily="34" charset="0"/>
            </a:endParaRPr>
          </a:p>
        </p:txBody>
      </p:sp>
      <p:pic>
        <p:nvPicPr>
          <p:cNvPr id="3" name="012.AVI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 cstate="print"/>
          <a:stretch>
            <a:fillRect/>
          </a:stretch>
        </p:blipFill>
        <p:spPr>
          <a:xfrm>
            <a:off x="1447800" y="2209800"/>
            <a:ext cx="6096000" cy="3886200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video>
              <p:cMediaNode vol="100000"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video>
          </p:childTnLst>
        </p:cTn>
      </p:par>
    </p:tnLst>
  </p:timing>
</p:sld>
</file>

<file path=ppt/theme/theme1.xml><?xml version="1.0" encoding="utf-8"?>
<a:theme xmlns:a="http://schemas.openxmlformats.org/drawingml/2006/main" name="Basic Digital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Basic Digital</Template>
  <TotalTime>165</TotalTime>
  <Words>133</Words>
  <Application>Microsoft Office PowerPoint</Application>
  <PresentationFormat>On-screen Show (4:3)</PresentationFormat>
  <Paragraphs>28</Paragraphs>
  <Slides>5</Slides>
  <Notes>0</Notes>
  <HiddenSlides>0</HiddenSlides>
  <MMClips>2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Basic Digital</vt:lpstr>
      <vt:lpstr>Techniques For Crime Scene Videotaping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Techniques For Crime Scene Videotaping</dc:title>
  <dc:creator>Vanlieam</dc:creator>
  <cp:lastModifiedBy>Vanlieam</cp:lastModifiedBy>
  <cp:revision>19</cp:revision>
  <dcterms:created xsi:type="dcterms:W3CDTF">2012-02-29T16:33:42Z</dcterms:created>
  <dcterms:modified xsi:type="dcterms:W3CDTF">2012-06-05T18:23:13Z</dcterms:modified>
</cp:coreProperties>
</file>