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MVS1uJcIDZ5rn08g1JK3MA==" hashData="36epvQumGhuDa78baNDtN8cps4w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01" y="-7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F0808-3F61-4234-A93E-E10CAD6C1962}" type="datetimeFigureOut">
              <a:rPr lang="en-US" smtClean="0"/>
              <a:t>6/27/2012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A78960-C73B-48CA-97BC-3A310E367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279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86864-1FF3-4698-B0E5-87380C38E1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6C88C-D94D-4AAF-BFAB-7AF39621C7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E4B98-9399-4CDE-80D4-9E3E7C9419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65324-9977-491E-921F-0AEA3948A71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5F5B30-7419-4244-A2AD-2A300D7CA0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911D1-2D5F-4A82-9EDA-3155689E73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2F1F0-96F1-4958-9EB2-2CED5E5F4C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571C8-4A82-4C62-AAEB-54488FE551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BDD4-773A-4CEA-97A1-838FA301FF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075E1-5A87-4B53-B9BD-BBF123A737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9E039ED-AFFC-4277-98FA-6B350FE9E6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 smtClean="0"/>
              <a:t>WA CJTC- Report Writing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6413558-2EDF-4665-9787-FE736A2864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Statements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520" y="228600"/>
            <a:ext cx="37338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1143000"/>
          </a:xfrm>
        </p:spPr>
        <p:txBody>
          <a:bodyPr/>
          <a:lstStyle/>
          <a:p>
            <a:r>
              <a:rPr lang="en-US"/>
              <a:t>Who do we take statements from?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2743200" y="2743200"/>
            <a:ext cx="3581400" cy="2362200"/>
          </a:xfrm>
        </p:spPr>
        <p:txBody>
          <a:bodyPr/>
          <a:lstStyle/>
          <a:p>
            <a:r>
              <a:rPr lang="en-US"/>
              <a:t>Witnesses</a:t>
            </a:r>
          </a:p>
          <a:p>
            <a:r>
              <a:rPr lang="en-US"/>
              <a:t>Victims</a:t>
            </a:r>
          </a:p>
          <a:p>
            <a:r>
              <a:rPr lang="en-US"/>
              <a:t>Suspects</a:t>
            </a:r>
          </a:p>
          <a:p>
            <a:r>
              <a:rPr lang="en-US"/>
              <a:t>Reporting party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Taking statements from people, obtain: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438400" y="2743200"/>
            <a:ext cx="4343400" cy="2895600"/>
          </a:xfrm>
        </p:spPr>
        <p:txBody>
          <a:bodyPr/>
          <a:lstStyle/>
          <a:p>
            <a:r>
              <a:rPr lang="en-US"/>
              <a:t>Information</a:t>
            </a:r>
          </a:p>
          <a:p>
            <a:r>
              <a:rPr lang="en-US"/>
              <a:t>Name, DOB, etc.</a:t>
            </a:r>
          </a:p>
          <a:p>
            <a:r>
              <a:rPr lang="en-US"/>
              <a:t>Facts</a:t>
            </a:r>
          </a:p>
          <a:p>
            <a:pPr lvl="1"/>
            <a:r>
              <a:rPr lang="en-US"/>
              <a:t>What did they see</a:t>
            </a:r>
          </a:p>
          <a:p>
            <a:r>
              <a:rPr lang="en-US"/>
              <a:t>Write the statement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1143000"/>
          </a:xfrm>
        </p:spPr>
        <p:txBody>
          <a:bodyPr/>
          <a:lstStyle/>
          <a:p>
            <a:r>
              <a:rPr lang="en-US"/>
              <a:t>Officer writes out the statement: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Accurately document what was said.</a:t>
            </a:r>
          </a:p>
          <a:p>
            <a:r>
              <a:rPr lang="en-US"/>
              <a:t>Don’t alter the meaning.</a:t>
            </a:r>
          </a:p>
          <a:p>
            <a:r>
              <a:rPr lang="en-US"/>
              <a:t>Don’t influence the text of the subject.</a:t>
            </a:r>
          </a:p>
          <a:p>
            <a:r>
              <a:rPr lang="en-US"/>
              <a:t>Guide the writer by asking questions that need to be answered.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44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Why would you write a statement for someone: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0" y="1676400"/>
            <a:ext cx="4038600" cy="4525963"/>
          </a:xfrm>
        </p:spPr>
        <p:txBody>
          <a:bodyPr>
            <a:normAutofit/>
          </a:bodyPr>
          <a:lstStyle/>
          <a:p>
            <a:r>
              <a:rPr lang="en-US" dirty="0"/>
              <a:t>Illiterate</a:t>
            </a:r>
          </a:p>
          <a:p>
            <a:r>
              <a:rPr lang="en-US" dirty="0"/>
              <a:t>Mentally ill</a:t>
            </a:r>
          </a:p>
          <a:p>
            <a:r>
              <a:rPr lang="en-US" dirty="0"/>
              <a:t>Developmentally disabled</a:t>
            </a:r>
          </a:p>
          <a:p>
            <a:r>
              <a:rPr lang="en-US" dirty="0"/>
              <a:t>Deaf</a:t>
            </a:r>
          </a:p>
          <a:p>
            <a:r>
              <a:rPr lang="en-US" dirty="0"/>
              <a:t>Blind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half" idx="4294967295"/>
          </p:nvPr>
        </p:nvSpPr>
        <p:spPr>
          <a:xfrm>
            <a:off x="5334000" y="2209800"/>
            <a:ext cx="3810000" cy="2209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Foreign language</a:t>
            </a:r>
          </a:p>
          <a:p>
            <a:r>
              <a:rPr lang="en-US" dirty="0"/>
              <a:t>Children</a:t>
            </a:r>
          </a:p>
          <a:p>
            <a:r>
              <a:rPr lang="en-US" dirty="0"/>
              <a:t>Illegible</a:t>
            </a:r>
          </a:p>
          <a:p>
            <a:r>
              <a:rPr lang="en-US" dirty="0"/>
              <a:t>Emotional distraught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WA CJTC- Report Writing</a:t>
            </a:r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62</TotalTime>
  <Words>114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Module</vt:lpstr>
      <vt:lpstr>Statements</vt:lpstr>
      <vt:lpstr>Who do we take statements from?</vt:lpstr>
      <vt:lpstr>Taking statements from people, obtain:</vt:lpstr>
      <vt:lpstr>Officer writes out the statement:</vt:lpstr>
      <vt:lpstr>Why would you write a statement for someone:</vt:lpstr>
    </vt:vector>
  </TitlesOfParts>
  <Company>State of Washington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Communication Skills</dc:title>
  <dc:creator>Criminal Justice Training Comm</dc:creator>
  <cp:lastModifiedBy>localadmin</cp:lastModifiedBy>
  <cp:revision>9</cp:revision>
  <dcterms:created xsi:type="dcterms:W3CDTF">1998-08-04T21:44:46Z</dcterms:created>
  <dcterms:modified xsi:type="dcterms:W3CDTF">2012-06-27T23:25:06Z</dcterms:modified>
</cp:coreProperties>
</file>