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3"/>
  </p:notesMasterIdLst>
  <p:handoutMasterIdLst>
    <p:handoutMasterId r:id="rId94"/>
  </p:handoutMasterIdLst>
  <p:sldIdLst>
    <p:sldId id="256" r:id="rId2"/>
    <p:sldId id="305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361" r:id="rId11"/>
    <p:sldId id="268" r:id="rId12"/>
    <p:sldId id="269" r:id="rId13"/>
    <p:sldId id="362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312" r:id="rId28"/>
    <p:sldId id="284" r:id="rId29"/>
    <p:sldId id="310" r:id="rId30"/>
    <p:sldId id="285" r:id="rId31"/>
    <p:sldId id="307" r:id="rId32"/>
    <p:sldId id="286" r:id="rId33"/>
    <p:sldId id="287" r:id="rId34"/>
    <p:sldId id="288" r:id="rId35"/>
    <p:sldId id="289" r:id="rId36"/>
    <p:sldId id="294" r:id="rId37"/>
    <p:sldId id="295" r:id="rId38"/>
    <p:sldId id="291" r:id="rId39"/>
    <p:sldId id="292" r:id="rId40"/>
    <p:sldId id="293" r:id="rId41"/>
    <p:sldId id="296" r:id="rId42"/>
    <p:sldId id="311" r:id="rId43"/>
    <p:sldId id="300" r:id="rId44"/>
    <p:sldId id="301" r:id="rId45"/>
    <p:sldId id="303" r:id="rId46"/>
    <p:sldId id="257" r:id="rId47"/>
    <p:sldId id="315" r:id="rId48"/>
    <p:sldId id="316" r:id="rId49"/>
    <p:sldId id="317" r:id="rId50"/>
    <p:sldId id="260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08" r:id="rId64"/>
    <p:sldId id="330" r:id="rId65"/>
    <p:sldId id="331" r:id="rId66"/>
    <p:sldId id="332" r:id="rId67"/>
    <p:sldId id="333" r:id="rId68"/>
    <p:sldId id="334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297" r:id="rId82"/>
    <p:sldId id="350" r:id="rId83"/>
    <p:sldId id="351" r:id="rId84"/>
    <p:sldId id="354" r:id="rId85"/>
    <p:sldId id="355" r:id="rId86"/>
    <p:sldId id="299" r:id="rId87"/>
    <p:sldId id="357" r:id="rId88"/>
    <p:sldId id="358" r:id="rId89"/>
    <p:sldId id="306" r:id="rId90"/>
    <p:sldId id="360" r:id="rId91"/>
    <p:sldId id="359" r:id="rId92"/>
  </p:sldIdLst>
  <p:sldSz cx="12192000" cy="6858000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60A77-E943-42B7-9AC7-6C03E11A04D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767C966-1159-4192-BA52-9CDF9B3028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anger and aggression</a:t>
          </a:r>
        </a:p>
      </dgm:t>
    </dgm:pt>
    <dgm:pt modelId="{22B05D8A-1C2E-4D17-96A7-E4B83627DDC2}" type="parTrans" cxnId="{23EB0A30-7516-4D0C-B498-8E9B3D5B27EE}">
      <dgm:prSet/>
      <dgm:spPr/>
      <dgm:t>
        <a:bodyPr/>
        <a:lstStyle/>
        <a:p>
          <a:endParaRPr lang="en-US"/>
        </a:p>
      </dgm:t>
    </dgm:pt>
    <dgm:pt modelId="{E8420DD7-DF7D-480E-9B5E-202497F7827F}" type="sibTrans" cxnId="{23EB0A30-7516-4D0C-B498-8E9B3D5B27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C6D4DA-C97E-4893-9471-C62F382D2E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the Person in Crisis</a:t>
          </a:r>
        </a:p>
      </dgm:t>
    </dgm:pt>
    <dgm:pt modelId="{EB3B6C2C-98D2-4A7D-B399-8429FDA1AECB}" type="parTrans" cxnId="{84D26AB2-4755-41D4-B909-81830DDDCB78}">
      <dgm:prSet/>
      <dgm:spPr/>
      <dgm:t>
        <a:bodyPr/>
        <a:lstStyle/>
        <a:p>
          <a:endParaRPr lang="en-US"/>
        </a:p>
      </dgm:t>
    </dgm:pt>
    <dgm:pt modelId="{4FBB7A1D-A6D6-42D0-8B95-FA4E37496482}" type="sibTrans" cxnId="{84D26AB2-4755-41D4-B909-81830DDDCB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81F482-27DD-4EB7-93EB-950394403E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how to effectively self-manage in a crisis</a:t>
          </a:r>
        </a:p>
      </dgm:t>
    </dgm:pt>
    <dgm:pt modelId="{3A09C23F-1428-4065-956A-675D7A2DB366}" type="parTrans" cxnId="{9F713D1D-8A0E-4856-A3FB-B72C6ABE93A1}">
      <dgm:prSet/>
      <dgm:spPr/>
      <dgm:t>
        <a:bodyPr/>
        <a:lstStyle/>
        <a:p>
          <a:endParaRPr lang="en-US"/>
        </a:p>
      </dgm:t>
    </dgm:pt>
    <dgm:pt modelId="{75BBD726-17F8-454B-BB5A-53D3A3924B50}" type="sibTrans" cxnId="{9F713D1D-8A0E-4856-A3FB-B72C6ABE93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DEAFAF-7A02-4187-ADD5-0474E1EE2B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Gain proficiency in I.N.S.E.R.T via lecture and practical scenarios</a:t>
          </a:r>
        </a:p>
      </dgm:t>
    </dgm:pt>
    <dgm:pt modelId="{8F84708A-7934-487C-A1EE-4042855D9C4B}" type="parTrans" cxnId="{3C7ABCE8-EAF6-44E6-AC07-ACF421CD387E}">
      <dgm:prSet/>
      <dgm:spPr/>
      <dgm:t>
        <a:bodyPr/>
        <a:lstStyle/>
        <a:p>
          <a:endParaRPr lang="en-US"/>
        </a:p>
      </dgm:t>
    </dgm:pt>
    <dgm:pt modelId="{B94071BB-15E2-4A7C-A611-D704A581A30D}" type="sibTrans" cxnId="{3C7ABCE8-EAF6-44E6-AC07-ACF421CD38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BF550C-F9E7-4A92-8F0B-0EBD79EB3F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Gain proficiency in I.R.P.D. via lecture and practical scenarios</a:t>
          </a:r>
        </a:p>
      </dgm:t>
    </dgm:pt>
    <dgm:pt modelId="{0ED9B687-051B-4782-A8DF-4DFE24F1D546}" type="parTrans" cxnId="{A5E0B1CC-1B98-4B81-B70F-F35BD7837F90}">
      <dgm:prSet/>
      <dgm:spPr/>
      <dgm:t>
        <a:bodyPr/>
        <a:lstStyle/>
        <a:p>
          <a:endParaRPr lang="en-US"/>
        </a:p>
      </dgm:t>
    </dgm:pt>
    <dgm:pt modelId="{407F3045-8C44-41F7-81B7-65127EB41F49}" type="sibTrans" cxnId="{A5E0B1CC-1B98-4B81-B70F-F35BD7837F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3A69A4-5C39-40F1-80CC-A52D9C79C1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how to effectively engage with difficult personalities </a:t>
          </a:r>
        </a:p>
      </dgm:t>
    </dgm:pt>
    <dgm:pt modelId="{0131EB67-488D-453E-9602-19B1656ED9A7}" type="parTrans" cxnId="{A756F586-C4F9-4FFE-A7E7-2A5A358B8122}">
      <dgm:prSet/>
      <dgm:spPr/>
      <dgm:t>
        <a:bodyPr/>
        <a:lstStyle/>
        <a:p>
          <a:endParaRPr lang="en-US"/>
        </a:p>
      </dgm:t>
    </dgm:pt>
    <dgm:pt modelId="{8DB2F850-AAA6-4C8D-9381-7301357FF96C}" type="sibTrans" cxnId="{A756F586-C4F9-4FFE-A7E7-2A5A358B8122}">
      <dgm:prSet/>
      <dgm:spPr/>
      <dgm:t>
        <a:bodyPr/>
        <a:lstStyle/>
        <a:p>
          <a:endParaRPr lang="en-US"/>
        </a:p>
      </dgm:t>
    </dgm:pt>
    <dgm:pt modelId="{C4B9EF43-1FAD-4492-92E7-0EFA2D54A885}" type="pres">
      <dgm:prSet presAssocID="{45160A77-E943-42B7-9AC7-6C03E11A04D9}" presName="root" presStyleCnt="0">
        <dgm:presLayoutVars>
          <dgm:dir/>
          <dgm:resizeHandles val="exact"/>
        </dgm:presLayoutVars>
      </dgm:prSet>
      <dgm:spPr/>
    </dgm:pt>
    <dgm:pt modelId="{8B507D79-52F4-47F5-A75E-226A9D09975A}" type="pres">
      <dgm:prSet presAssocID="{45160A77-E943-42B7-9AC7-6C03E11A04D9}" presName="container" presStyleCnt="0">
        <dgm:presLayoutVars>
          <dgm:dir/>
          <dgm:resizeHandles val="exact"/>
        </dgm:presLayoutVars>
      </dgm:prSet>
      <dgm:spPr/>
    </dgm:pt>
    <dgm:pt modelId="{994404D6-E5D3-455D-BB51-A8CE3C473329}" type="pres">
      <dgm:prSet presAssocID="{5767C966-1159-4192-BA52-9CDF9B3028A4}" presName="compNode" presStyleCnt="0"/>
      <dgm:spPr/>
    </dgm:pt>
    <dgm:pt modelId="{D6F30CED-AA55-4E24-A2BF-6B3169A37542}" type="pres">
      <dgm:prSet presAssocID="{5767C966-1159-4192-BA52-9CDF9B3028A4}" presName="iconBgRect" presStyleLbl="bgShp" presStyleIdx="0" presStyleCnt="6"/>
      <dgm:spPr/>
    </dgm:pt>
    <dgm:pt modelId="{7B377A44-4F37-4ECE-B0AB-14BC12F7311D}" type="pres">
      <dgm:prSet presAssocID="{5767C966-1159-4192-BA52-9CDF9B3028A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EB0F6B54-904C-42E9-BFB2-C85D7F9A8BFE}" type="pres">
      <dgm:prSet presAssocID="{5767C966-1159-4192-BA52-9CDF9B3028A4}" presName="spaceRect" presStyleCnt="0"/>
      <dgm:spPr/>
    </dgm:pt>
    <dgm:pt modelId="{7CB7A2DC-39D0-4232-A067-D93867F1ADD0}" type="pres">
      <dgm:prSet presAssocID="{5767C966-1159-4192-BA52-9CDF9B3028A4}" presName="textRect" presStyleLbl="revTx" presStyleIdx="0" presStyleCnt="6">
        <dgm:presLayoutVars>
          <dgm:chMax val="1"/>
          <dgm:chPref val="1"/>
        </dgm:presLayoutVars>
      </dgm:prSet>
      <dgm:spPr/>
    </dgm:pt>
    <dgm:pt modelId="{BDB0E7AA-9855-46A8-B947-1B3E4BE29127}" type="pres">
      <dgm:prSet presAssocID="{E8420DD7-DF7D-480E-9B5E-202497F7827F}" presName="sibTrans" presStyleLbl="sibTrans2D1" presStyleIdx="0" presStyleCnt="0"/>
      <dgm:spPr/>
    </dgm:pt>
    <dgm:pt modelId="{CD998238-4CCF-4904-B4A5-C229D356054F}" type="pres">
      <dgm:prSet presAssocID="{A7C6D4DA-C97E-4893-9471-C62F382D2E2C}" presName="compNode" presStyleCnt="0"/>
      <dgm:spPr/>
    </dgm:pt>
    <dgm:pt modelId="{31D3F55B-4FF5-4C80-AE92-6714B2C447EB}" type="pres">
      <dgm:prSet presAssocID="{A7C6D4DA-C97E-4893-9471-C62F382D2E2C}" presName="iconBgRect" presStyleLbl="bgShp" presStyleIdx="1" presStyleCnt="6"/>
      <dgm:spPr/>
    </dgm:pt>
    <dgm:pt modelId="{996223DE-BEBA-4800-9D64-E44C99AC12E3}" type="pres">
      <dgm:prSet presAssocID="{A7C6D4DA-C97E-4893-9471-C62F382D2E2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B4C5D21-DBD4-4C45-BC93-E5D68D58BB32}" type="pres">
      <dgm:prSet presAssocID="{A7C6D4DA-C97E-4893-9471-C62F382D2E2C}" presName="spaceRect" presStyleCnt="0"/>
      <dgm:spPr/>
    </dgm:pt>
    <dgm:pt modelId="{BEAA117A-98BD-496A-BE40-895BFD03BCA8}" type="pres">
      <dgm:prSet presAssocID="{A7C6D4DA-C97E-4893-9471-C62F382D2E2C}" presName="textRect" presStyleLbl="revTx" presStyleIdx="1" presStyleCnt="6">
        <dgm:presLayoutVars>
          <dgm:chMax val="1"/>
          <dgm:chPref val="1"/>
        </dgm:presLayoutVars>
      </dgm:prSet>
      <dgm:spPr/>
    </dgm:pt>
    <dgm:pt modelId="{8A6E35C4-BAF1-4D5A-A85F-ADC307D9D87E}" type="pres">
      <dgm:prSet presAssocID="{4FBB7A1D-A6D6-42D0-8B95-FA4E37496482}" presName="sibTrans" presStyleLbl="sibTrans2D1" presStyleIdx="0" presStyleCnt="0"/>
      <dgm:spPr/>
    </dgm:pt>
    <dgm:pt modelId="{A8AE4BA2-4A08-4D04-AC24-BE76857898D4}" type="pres">
      <dgm:prSet presAssocID="{0781F482-27DD-4EB7-93EB-950394403EF8}" presName="compNode" presStyleCnt="0"/>
      <dgm:spPr/>
    </dgm:pt>
    <dgm:pt modelId="{0A4815E7-B8D5-42DD-95A7-EC80EEBE2115}" type="pres">
      <dgm:prSet presAssocID="{0781F482-27DD-4EB7-93EB-950394403EF8}" presName="iconBgRect" presStyleLbl="bgShp" presStyleIdx="2" presStyleCnt="6"/>
      <dgm:spPr/>
    </dgm:pt>
    <dgm:pt modelId="{ADEEB4F8-DD8F-4A81-A9AF-B68C1441E2F3}" type="pres">
      <dgm:prSet presAssocID="{0781F482-27DD-4EB7-93EB-950394403EF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51A2D33-3AD9-4906-97B8-661A59F1A7A6}" type="pres">
      <dgm:prSet presAssocID="{0781F482-27DD-4EB7-93EB-950394403EF8}" presName="spaceRect" presStyleCnt="0"/>
      <dgm:spPr/>
    </dgm:pt>
    <dgm:pt modelId="{B3FCDC84-0E00-44B5-A3A5-95D4B75A16CF}" type="pres">
      <dgm:prSet presAssocID="{0781F482-27DD-4EB7-93EB-950394403EF8}" presName="textRect" presStyleLbl="revTx" presStyleIdx="2" presStyleCnt="6">
        <dgm:presLayoutVars>
          <dgm:chMax val="1"/>
          <dgm:chPref val="1"/>
        </dgm:presLayoutVars>
      </dgm:prSet>
      <dgm:spPr/>
    </dgm:pt>
    <dgm:pt modelId="{43A737D4-31B9-470C-A8EE-069DB51F6877}" type="pres">
      <dgm:prSet presAssocID="{75BBD726-17F8-454B-BB5A-53D3A3924B50}" presName="sibTrans" presStyleLbl="sibTrans2D1" presStyleIdx="0" presStyleCnt="0"/>
      <dgm:spPr/>
    </dgm:pt>
    <dgm:pt modelId="{137DE107-50C3-42FD-B0BC-7CC15D4B7DC4}" type="pres">
      <dgm:prSet presAssocID="{9DDEAFAF-7A02-4187-ADD5-0474E1EE2B64}" presName="compNode" presStyleCnt="0"/>
      <dgm:spPr/>
    </dgm:pt>
    <dgm:pt modelId="{71D0E512-14BE-4773-B734-D41F7F0AA4AB}" type="pres">
      <dgm:prSet presAssocID="{9DDEAFAF-7A02-4187-ADD5-0474E1EE2B64}" presName="iconBgRect" presStyleLbl="bgShp" presStyleIdx="3" presStyleCnt="6"/>
      <dgm:spPr/>
    </dgm:pt>
    <dgm:pt modelId="{9F2DA608-090E-4E91-BFE4-CB96E6CF984A}" type="pres">
      <dgm:prSet presAssocID="{9DDEAFAF-7A02-4187-ADD5-0474E1EE2B6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51FF301-41E7-462F-B737-B44C5DDDCB53}" type="pres">
      <dgm:prSet presAssocID="{9DDEAFAF-7A02-4187-ADD5-0474E1EE2B64}" presName="spaceRect" presStyleCnt="0"/>
      <dgm:spPr/>
    </dgm:pt>
    <dgm:pt modelId="{9687161E-C0EB-4730-BDE3-FDCD01545CF4}" type="pres">
      <dgm:prSet presAssocID="{9DDEAFAF-7A02-4187-ADD5-0474E1EE2B64}" presName="textRect" presStyleLbl="revTx" presStyleIdx="3" presStyleCnt="6">
        <dgm:presLayoutVars>
          <dgm:chMax val="1"/>
          <dgm:chPref val="1"/>
        </dgm:presLayoutVars>
      </dgm:prSet>
      <dgm:spPr/>
    </dgm:pt>
    <dgm:pt modelId="{5599C171-B5EF-4998-A079-A3150F37308E}" type="pres">
      <dgm:prSet presAssocID="{B94071BB-15E2-4A7C-A611-D704A581A30D}" presName="sibTrans" presStyleLbl="sibTrans2D1" presStyleIdx="0" presStyleCnt="0"/>
      <dgm:spPr/>
    </dgm:pt>
    <dgm:pt modelId="{74B34D6D-673B-4D45-84F1-8704694EBF05}" type="pres">
      <dgm:prSet presAssocID="{FBBF550C-F9E7-4A92-8F0B-0EBD79EB3F2C}" presName="compNode" presStyleCnt="0"/>
      <dgm:spPr/>
    </dgm:pt>
    <dgm:pt modelId="{2296E03F-AA0A-4BB8-A79F-88766D9455E0}" type="pres">
      <dgm:prSet presAssocID="{FBBF550C-F9E7-4A92-8F0B-0EBD79EB3F2C}" presName="iconBgRect" presStyleLbl="bgShp" presStyleIdx="4" presStyleCnt="6"/>
      <dgm:spPr/>
    </dgm:pt>
    <dgm:pt modelId="{966180C9-FDFF-49AC-99F7-C63CCBCFDA50}" type="pres">
      <dgm:prSet presAssocID="{FBBF550C-F9E7-4A92-8F0B-0EBD79EB3F2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3EE003D-4CA2-41A5-A743-CBF91CEE9CA1}" type="pres">
      <dgm:prSet presAssocID="{FBBF550C-F9E7-4A92-8F0B-0EBD79EB3F2C}" presName="spaceRect" presStyleCnt="0"/>
      <dgm:spPr/>
    </dgm:pt>
    <dgm:pt modelId="{C0CBC2A8-A437-4174-8775-B2AE785CD242}" type="pres">
      <dgm:prSet presAssocID="{FBBF550C-F9E7-4A92-8F0B-0EBD79EB3F2C}" presName="textRect" presStyleLbl="revTx" presStyleIdx="4" presStyleCnt="6">
        <dgm:presLayoutVars>
          <dgm:chMax val="1"/>
          <dgm:chPref val="1"/>
        </dgm:presLayoutVars>
      </dgm:prSet>
      <dgm:spPr/>
    </dgm:pt>
    <dgm:pt modelId="{B233919E-B6BF-4BBF-9389-9E158931E21F}" type="pres">
      <dgm:prSet presAssocID="{407F3045-8C44-41F7-81B7-65127EB41F49}" presName="sibTrans" presStyleLbl="sibTrans2D1" presStyleIdx="0" presStyleCnt="0"/>
      <dgm:spPr/>
    </dgm:pt>
    <dgm:pt modelId="{4E16FF72-FDAA-453A-B655-EA6CFAF25E96}" type="pres">
      <dgm:prSet presAssocID="{9C3A69A4-5C39-40F1-80CC-A52D9C79C165}" presName="compNode" presStyleCnt="0"/>
      <dgm:spPr/>
    </dgm:pt>
    <dgm:pt modelId="{59BACBD6-62E6-4100-8D0F-01B4B1CFDAA1}" type="pres">
      <dgm:prSet presAssocID="{9C3A69A4-5C39-40F1-80CC-A52D9C79C165}" presName="iconBgRect" presStyleLbl="bgShp" presStyleIdx="5" presStyleCnt="6"/>
      <dgm:spPr/>
    </dgm:pt>
    <dgm:pt modelId="{7B713296-3DCE-484D-9792-A430ED8C949A}" type="pres">
      <dgm:prSet presAssocID="{9C3A69A4-5C39-40F1-80CC-A52D9C79C16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B700CD47-794C-45AB-9792-34FAE65D3C80}" type="pres">
      <dgm:prSet presAssocID="{9C3A69A4-5C39-40F1-80CC-A52D9C79C165}" presName="spaceRect" presStyleCnt="0"/>
      <dgm:spPr/>
    </dgm:pt>
    <dgm:pt modelId="{5542A8EC-2E2D-49F9-8810-B5921D48E148}" type="pres">
      <dgm:prSet presAssocID="{9C3A69A4-5C39-40F1-80CC-A52D9C79C16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2285802-A052-431F-9F19-3CBC44BD621E}" type="presOf" srcId="{B94071BB-15E2-4A7C-A611-D704A581A30D}" destId="{5599C171-B5EF-4998-A079-A3150F37308E}" srcOrd="0" destOrd="0" presId="urn:microsoft.com/office/officeart/2018/2/layout/IconCircleList"/>
    <dgm:cxn modelId="{9F713D1D-8A0E-4856-A3FB-B72C6ABE93A1}" srcId="{45160A77-E943-42B7-9AC7-6C03E11A04D9}" destId="{0781F482-27DD-4EB7-93EB-950394403EF8}" srcOrd="2" destOrd="0" parTransId="{3A09C23F-1428-4065-956A-675D7A2DB366}" sibTransId="{75BBD726-17F8-454B-BB5A-53D3A3924B50}"/>
    <dgm:cxn modelId="{F91B411E-9565-4CFD-B14F-CFBFC5DB6C32}" type="presOf" srcId="{E8420DD7-DF7D-480E-9B5E-202497F7827F}" destId="{BDB0E7AA-9855-46A8-B947-1B3E4BE29127}" srcOrd="0" destOrd="0" presId="urn:microsoft.com/office/officeart/2018/2/layout/IconCircleList"/>
    <dgm:cxn modelId="{CBBE092D-09B5-4BB4-86A0-2542EDA5B043}" type="presOf" srcId="{407F3045-8C44-41F7-81B7-65127EB41F49}" destId="{B233919E-B6BF-4BBF-9389-9E158931E21F}" srcOrd="0" destOrd="0" presId="urn:microsoft.com/office/officeart/2018/2/layout/IconCircleList"/>
    <dgm:cxn modelId="{23EB0A30-7516-4D0C-B498-8E9B3D5B27EE}" srcId="{45160A77-E943-42B7-9AC7-6C03E11A04D9}" destId="{5767C966-1159-4192-BA52-9CDF9B3028A4}" srcOrd="0" destOrd="0" parTransId="{22B05D8A-1C2E-4D17-96A7-E4B83627DDC2}" sibTransId="{E8420DD7-DF7D-480E-9B5E-202497F7827F}"/>
    <dgm:cxn modelId="{D33B6933-787D-4BD7-8E28-D76CC9E20D4C}" type="presOf" srcId="{9C3A69A4-5C39-40F1-80CC-A52D9C79C165}" destId="{5542A8EC-2E2D-49F9-8810-B5921D48E148}" srcOrd="0" destOrd="0" presId="urn:microsoft.com/office/officeart/2018/2/layout/IconCircleList"/>
    <dgm:cxn modelId="{F3C57150-3B2C-439B-A8E6-9C0E01776959}" type="presOf" srcId="{45160A77-E943-42B7-9AC7-6C03E11A04D9}" destId="{C4B9EF43-1FAD-4492-92E7-0EFA2D54A885}" srcOrd="0" destOrd="0" presId="urn:microsoft.com/office/officeart/2018/2/layout/IconCircleList"/>
    <dgm:cxn modelId="{69E84076-8316-46FB-9435-C0175DFF5E9B}" type="presOf" srcId="{FBBF550C-F9E7-4A92-8F0B-0EBD79EB3F2C}" destId="{C0CBC2A8-A437-4174-8775-B2AE785CD242}" srcOrd="0" destOrd="0" presId="urn:microsoft.com/office/officeart/2018/2/layout/IconCircleList"/>
    <dgm:cxn modelId="{A756F586-C4F9-4FFE-A7E7-2A5A358B8122}" srcId="{45160A77-E943-42B7-9AC7-6C03E11A04D9}" destId="{9C3A69A4-5C39-40F1-80CC-A52D9C79C165}" srcOrd="5" destOrd="0" parTransId="{0131EB67-488D-453E-9602-19B1656ED9A7}" sibTransId="{8DB2F850-AAA6-4C8D-9381-7301357FF96C}"/>
    <dgm:cxn modelId="{CEFA8287-AFC4-488E-8900-2DCEF7E8AE68}" type="presOf" srcId="{4FBB7A1D-A6D6-42D0-8B95-FA4E37496482}" destId="{8A6E35C4-BAF1-4D5A-A85F-ADC307D9D87E}" srcOrd="0" destOrd="0" presId="urn:microsoft.com/office/officeart/2018/2/layout/IconCircleList"/>
    <dgm:cxn modelId="{1C5BACA1-7886-436F-80C0-AFEF6D96D940}" type="presOf" srcId="{9DDEAFAF-7A02-4187-ADD5-0474E1EE2B64}" destId="{9687161E-C0EB-4730-BDE3-FDCD01545CF4}" srcOrd="0" destOrd="0" presId="urn:microsoft.com/office/officeart/2018/2/layout/IconCircleList"/>
    <dgm:cxn modelId="{A1FBB2A5-43D5-461A-9250-7BD9DBDB90C1}" type="presOf" srcId="{75BBD726-17F8-454B-BB5A-53D3A3924B50}" destId="{43A737D4-31B9-470C-A8EE-069DB51F6877}" srcOrd="0" destOrd="0" presId="urn:microsoft.com/office/officeart/2018/2/layout/IconCircleList"/>
    <dgm:cxn modelId="{84D26AB2-4755-41D4-B909-81830DDDCB78}" srcId="{45160A77-E943-42B7-9AC7-6C03E11A04D9}" destId="{A7C6D4DA-C97E-4893-9471-C62F382D2E2C}" srcOrd="1" destOrd="0" parTransId="{EB3B6C2C-98D2-4A7D-B399-8429FDA1AECB}" sibTransId="{4FBB7A1D-A6D6-42D0-8B95-FA4E37496482}"/>
    <dgm:cxn modelId="{A5E0B1CC-1B98-4B81-B70F-F35BD7837F90}" srcId="{45160A77-E943-42B7-9AC7-6C03E11A04D9}" destId="{FBBF550C-F9E7-4A92-8F0B-0EBD79EB3F2C}" srcOrd="4" destOrd="0" parTransId="{0ED9B687-051B-4782-A8DF-4DFE24F1D546}" sibTransId="{407F3045-8C44-41F7-81B7-65127EB41F49}"/>
    <dgm:cxn modelId="{55AD4CD8-8AE9-46FC-AD37-BA29A040C95E}" type="presOf" srcId="{A7C6D4DA-C97E-4893-9471-C62F382D2E2C}" destId="{BEAA117A-98BD-496A-BE40-895BFD03BCA8}" srcOrd="0" destOrd="0" presId="urn:microsoft.com/office/officeart/2018/2/layout/IconCircleList"/>
    <dgm:cxn modelId="{2FB0EAD8-78E2-42A4-A07D-A8324E911571}" type="presOf" srcId="{0781F482-27DD-4EB7-93EB-950394403EF8}" destId="{B3FCDC84-0E00-44B5-A3A5-95D4B75A16CF}" srcOrd="0" destOrd="0" presId="urn:microsoft.com/office/officeart/2018/2/layout/IconCircleList"/>
    <dgm:cxn modelId="{3C7ABCE8-EAF6-44E6-AC07-ACF421CD387E}" srcId="{45160A77-E943-42B7-9AC7-6C03E11A04D9}" destId="{9DDEAFAF-7A02-4187-ADD5-0474E1EE2B64}" srcOrd="3" destOrd="0" parTransId="{8F84708A-7934-487C-A1EE-4042855D9C4B}" sibTransId="{B94071BB-15E2-4A7C-A611-D704A581A30D}"/>
    <dgm:cxn modelId="{25E9CFF5-A558-4C39-BD2F-82C175F5F6C2}" type="presOf" srcId="{5767C966-1159-4192-BA52-9CDF9B3028A4}" destId="{7CB7A2DC-39D0-4232-A067-D93867F1ADD0}" srcOrd="0" destOrd="0" presId="urn:microsoft.com/office/officeart/2018/2/layout/IconCircleList"/>
    <dgm:cxn modelId="{D195CC71-2E18-415E-8373-619D8F2620BF}" type="presParOf" srcId="{C4B9EF43-1FAD-4492-92E7-0EFA2D54A885}" destId="{8B507D79-52F4-47F5-A75E-226A9D09975A}" srcOrd="0" destOrd="0" presId="urn:microsoft.com/office/officeart/2018/2/layout/IconCircleList"/>
    <dgm:cxn modelId="{AA492BE3-4DB3-4948-9082-39944A000FF3}" type="presParOf" srcId="{8B507D79-52F4-47F5-A75E-226A9D09975A}" destId="{994404D6-E5D3-455D-BB51-A8CE3C473329}" srcOrd="0" destOrd="0" presId="urn:microsoft.com/office/officeart/2018/2/layout/IconCircleList"/>
    <dgm:cxn modelId="{0F0E0F60-CFA0-4C30-BF69-5818CD02B2C7}" type="presParOf" srcId="{994404D6-E5D3-455D-BB51-A8CE3C473329}" destId="{D6F30CED-AA55-4E24-A2BF-6B3169A37542}" srcOrd="0" destOrd="0" presId="urn:microsoft.com/office/officeart/2018/2/layout/IconCircleList"/>
    <dgm:cxn modelId="{4BFBD4A5-1911-4342-940C-238ECC0CB027}" type="presParOf" srcId="{994404D6-E5D3-455D-BB51-A8CE3C473329}" destId="{7B377A44-4F37-4ECE-B0AB-14BC12F7311D}" srcOrd="1" destOrd="0" presId="urn:microsoft.com/office/officeart/2018/2/layout/IconCircleList"/>
    <dgm:cxn modelId="{1593C294-120E-4571-A372-4323B16C7E98}" type="presParOf" srcId="{994404D6-E5D3-455D-BB51-A8CE3C473329}" destId="{EB0F6B54-904C-42E9-BFB2-C85D7F9A8BFE}" srcOrd="2" destOrd="0" presId="urn:microsoft.com/office/officeart/2018/2/layout/IconCircleList"/>
    <dgm:cxn modelId="{E6E1FFA2-0F93-4502-8DD7-78954C1D249B}" type="presParOf" srcId="{994404D6-E5D3-455D-BB51-A8CE3C473329}" destId="{7CB7A2DC-39D0-4232-A067-D93867F1ADD0}" srcOrd="3" destOrd="0" presId="urn:microsoft.com/office/officeart/2018/2/layout/IconCircleList"/>
    <dgm:cxn modelId="{CDA843DC-F121-4B9D-868C-FB6393FF33A3}" type="presParOf" srcId="{8B507D79-52F4-47F5-A75E-226A9D09975A}" destId="{BDB0E7AA-9855-46A8-B947-1B3E4BE29127}" srcOrd="1" destOrd="0" presId="urn:microsoft.com/office/officeart/2018/2/layout/IconCircleList"/>
    <dgm:cxn modelId="{C495023E-E5F4-4DCA-AC3E-0E00E5F56AD6}" type="presParOf" srcId="{8B507D79-52F4-47F5-A75E-226A9D09975A}" destId="{CD998238-4CCF-4904-B4A5-C229D356054F}" srcOrd="2" destOrd="0" presId="urn:microsoft.com/office/officeart/2018/2/layout/IconCircleList"/>
    <dgm:cxn modelId="{EF22E5A9-05CD-4CDC-A0BD-089FC9CB0A8F}" type="presParOf" srcId="{CD998238-4CCF-4904-B4A5-C229D356054F}" destId="{31D3F55B-4FF5-4C80-AE92-6714B2C447EB}" srcOrd="0" destOrd="0" presId="urn:microsoft.com/office/officeart/2018/2/layout/IconCircleList"/>
    <dgm:cxn modelId="{67FC582F-E764-41B9-ADAC-F40764A72505}" type="presParOf" srcId="{CD998238-4CCF-4904-B4A5-C229D356054F}" destId="{996223DE-BEBA-4800-9D64-E44C99AC12E3}" srcOrd="1" destOrd="0" presId="urn:microsoft.com/office/officeart/2018/2/layout/IconCircleList"/>
    <dgm:cxn modelId="{B792E0D6-02F8-416E-8798-8E23F1DDA65A}" type="presParOf" srcId="{CD998238-4CCF-4904-B4A5-C229D356054F}" destId="{5B4C5D21-DBD4-4C45-BC93-E5D68D58BB32}" srcOrd="2" destOrd="0" presId="urn:microsoft.com/office/officeart/2018/2/layout/IconCircleList"/>
    <dgm:cxn modelId="{ED8F1436-816C-473A-A83B-93F53C767A0E}" type="presParOf" srcId="{CD998238-4CCF-4904-B4A5-C229D356054F}" destId="{BEAA117A-98BD-496A-BE40-895BFD03BCA8}" srcOrd="3" destOrd="0" presId="urn:microsoft.com/office/officeart/2018/2/layout/IconCircleList"/>
    <dgm:cxn modelId="{A8A1CA61-C9AA-48B8-8241-9955E4CEBCDC}" type="presParOf" srcId="{8B507D79-52F4-47F5-A75E-226A9D09975A}" destId="{8A6E35C4-BAF1-4D5A-A85F-ADC307D9D87E}" srcOrd="3" destOrd="0" presId="urn:microsoft.com/office/officeart/2018/2/layout/IconCircleList"/>
    <dgm:cxn modelId="{45232852-58B8-481C-AD74-ABE12906B761}" type="presParOf" srcId="{8B507D79-52F4-47F5-A75E-226A9D09975A}" destId="{A8AE4BA2-4A08-4D04-AC24-BE76857898D4}" srcOrd="4" destOrd="0" presId="urn:microsoft.com/office/officeart/2018/2/layout/IconCircleList"/>
    <dgm:cxn modelId="{0B89604D-5E3E-474A-8602-FAB697FEBBEC}" type="presParOf" srcId="{A8AE4BA2-4A08-4D04-AC24-BE76857898D4}" destId="{0A4815E7-B8D5-42DD-95A7-EC80EEBE2115}" srcOrd="0" destOrd="0" presId="urn:microsoft.com/office/officeart/2018/2/layout/IconCircleList"/>
    <dgm:cxn modelId="{20C811B1-70EB-4B39-A2F9-C4796C98A56C}" type="presParOf" srcId="{A8AE4BA2-4A08-4D04-AC24-BE76857898D4}" destId="{ADEEB4F8-DD8F-4A81-A9AF-B68C1441E2F3}" srcOrd="1" destOrd="0" presId="urn:microsoft.com/office/officeart/2018/2/layout/IconCircleList"/>
    <dgm:cxn modelId="{30EA5EA1-D2C0-4FAC-B298-DBA0D7F9CBC0}" type="presParOf" srcId="{A8AE4BA2-4A08-4D04-AC24-BE76857898D4}" destId="{D51A2D33-3AD9-4906-97B8-661A59F1A7A6}" srcOrd="2" destOrd="0" presId="urn:microsoft.com/office/officeart/2018/2/layout/IconCircleList"/>
    <dgm:cxn modelId="{B5E17E38-2130-4A3F-8F47-64D5A750D8A7}" type="presParOf" srcId="{A8AE4BA2-4A08-4D04-AC24-BE76857898D4}" destId="{B3FCDC84-0E00-44B5-A3A5-95D4B75A16CF}" srcOrd="3" destOrd="0" presId="urn:microsoft.com/office/officeart/2018/2/layout/IconCircleList"/>
    <dgm:cxn modelId="{E1FE301C-5B97-43E8-AA35-1279C3BC24F6}" type="presParOf" srcId="{8B507D79-52F4-47F5-A75E-226A9D09975A}" destId="{43A737D4-31B9-470C-A8EE-069DB51F6877}" srcOrd="5" destOrd="0" presId="urn:microsoft.com/office/officeart/2018/2/layout/IconCircleList"/>
    <dgm:cxn modelId="{8823B169-6F0C-473C-B9C0-6B71C11DCF81}" type="presParOf" srcId="{8B507D79-52F4-47F5-A75E-226A9D09975A}" destId="{137DE107-50C3-42FD-B0BC-7CC15D4B7DC4}" srcOrd="6" destOrd="0" presId="urn:microsoft.com/office/officeart/2018/2/layout/IconCircleList"/>
    <dgm:cxn modelId="{8A8964B3-7145-43B5-8867-0A5C704FC878}" type="presParOf" srcId="{137DE107-50C3-42FD-B0BC-7CC15D4B7DC4}" destId="{71D0E512-14BE-4773-B734-D41F7F0AA4AB}" srcOrd="0" destOrd="0" presId="urn:microsoft.com/office/officeart/2018/2/layout/IconCircleList"/>
    <dgm:cxn modelId="{2B115A19-4596-46CB-9323-766D2F73D637}" type="presParOf" srcId="{137DE107-50C3-42FD-B0BC-7CC15D4B7DC4}" destId="{9F2DA608-090E-4E91-BFE4-CB96E6CF984A}" srcOrd="1" destOrd="0" presId="urn:microsoft.com/office/officeart/2018/2/layout/IconCircleList"/>
    <dgm:cxn modelId="{CC38C9CB-4F79-44D4-9071-7B3A32EAC89F}" type="presParOf" srcId="{137DE107-50C3-42FD-B0BC-7CC15D4B7DC4}" destId="{B51FF301-41E7-462F-B737-B44C5DDDCB53}" srcOrd="2" destOrd="0" presId="urn:microsoft.com/office/officeart/2018/2/layout/IconCircleList"/>
    <dgm:cxn modelId="{924D68F3-AE06-41C3-A314-1E74E169D4FD}" type="presParOf" srcId="{137DE107-50C3-42FD-B0BC-7CC15D4B7DC4}" destId="{9687161E-C0EB-4730-BDE3-FDCD01545CF4}" srcOrd="3" destOrd="0" presId="urn:microsoft.com/office/officeart/2018/2/layout/IconCircleList"/>
    <dgm:cxn modelId="{D9DF4844-F845-4EE7-B14A-2A10326C6C4B}" type="presParOf" srcId="{8B507D79-52F4-47F5-A75E-226A9D09975A}" destId="{5599C171-B5EF-4998-A079-A3150F37308E}" srcOrd="7" destOrd="0" presId="urn:microsoft.com/office/officeart/2018/2/layout/IconCircleList"/>
    <dgm:cxn modelId="{C8FA2E57-9605-427C-88B8-1C41541C68BA}" type="presParOf" srcId="{8B507D79-52F4-47F5-A75E-226A9D09975A}" destId="{74B34D6D-673B-4D45-84F1-8704694EBF05}" srcOrd="8" destOrd="0" presId="urn:microsoft.com/office/officeart/2018/2/layout/IconCircleList"/>
    <dgm:cxn modelId="{D142CD3D-68F8-4E10-B8BD-61F7A8DFFC4D}" type="presParOf" srcId="{74B34D6D-673B-4D45-84F1-8704694EBF05}" destId="{2296E03F-AA0A-4BB8-A79F-88766D9455E0}" srcOrd="0" destOrd="0" presId="urn:microsoft.com/office/officeart/2018/2/layout/IconCircleList"/>
    <dgm:cxn modelId="{360C55B8-59E8-4131-A59C-315ACF410848}" type="presParOf" srcId="{74B34D6D-673B-4D45-84F1-8704694EBF05}" destId="{966180C9-FDFF-49AC-99F7-C63CCBCFDA50}" srcOrd="1" destOrd="0" presId="urn:microsoft.com/office/officeart/2018/2/layout/IconCircleList"/>
    <dgm:cxn modelId="{0E19388A-4DF4-463D-AE65-0FE3ED9EB260}" type="presParOf" srcId="{74B34D6D-673B-4D45-84F1-8704694EBF05}" destId="{33EE003D-4CA2-41A5-A743-CBF91CEE9CA1}" srcOrd="2" destOrd="0" presId="urn:microsoft.com/office/officeart/2018/2/layout/IconCircleList"/>
    <dgm:cxn modelId="{5E37FE97-8123-42F6-A338-8FC7E8A3F176}" type="presParOf" srcId="{74B34D6D-673B-4D45-84F1-8704694EBF05}" destId="{C0CBC2A8-A437-4174-8775-B2AE785CD242}" srcOrd="3" destOrd="0" presId="urn:microsoft.com/office/officeart/2018/2/layout/IconCircleList"/>
    <dgm:cxn modelId="{2192692C-3BA4-489A-B35D-D4523EA08E67}" type="presParOf" srcId="{8B507D79-52F4-47F5-A75E-226A9D09975A}" destId="{B233919E-B6BF-4BBF-9389-9E158931E21F}" srcOrd="9" destOrd="0" presId="urn:microsoft.com/office/officeart/2018/2/layout/IconCircleList"/>
    <dgm:cxn modelId="{27772852-4084-4820-BDE6-138CAA975B57}" type="presParOf" srcId="{8B507D79-52F4-47F5-A75E-226A9D09975A}" destId="{4E16FF72-FDAA-453A-B655-EA6CFAF25E96}" srcOrd="10" destOrd="0" presId="urn:microsoft.com/office/officeart/2018/2/layout/IconCircleList"/>
    <dgm:cxn modelId="{10608AAB-A66F-483B-A04E-5B916A281386}" type="presParOf" srcId="{4E16FF72-FDAA-453A-B655-EA6CFAF25E96}" destId="{59BACBD6-62E6-4100-8D0F-01B4B1CFDAA1}" srcOrd="0" destOrd="0" presId="urn:microsoft.com/office/officeart/2018/2/layout/IconCircleList"/>
    <dgm:cxn modelId="{6BABD3B3-B626-4324-AA14-8C6DCD643616}" type="presParOf" srcId="{4E16FF72-FDAA-453A-B655-EA6CFAF25E96}" destId="{7B713296-3DCE-484D-9792-A430ED8C949A}" srcOrd="1" destOrd="0" presId="urn:microsoft.com/office/officeart/2018/2/layout/IconCircleList"/>
    <dgm:cxn modelId="{BDF9D99A-B299-482F-BA9D-E0365214FF5C}" type="presParOf" srcId="{4E16FF72-FDAA-453A-B655-EA6CFAF25E96}" destId="{B700CD47-794C-45AB-9792-34FAE65D3C80}" srcOrd="2" destOrd="0" presId="urn:microsoft.com/office/officeart/2018/2/layout/IconCircleList"/>
    <dgm:cxn modelId="{02EA6F4B-D90C-44C6-9636-B022E2867E0B}" type="presParOf" srcId="{4E16FF72-FDAA-453A-B655-EA6CFAF25E96}" destId="{5542A8EC-2E2D-49F9-8810-B5921D48E14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57A11E-D34F-4C54-B411-F178284508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75C2A430-B5FA-43BA-99BA-52DCE20E53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Situational Awareness </a:t>
          </a:r>
        </a:p>
      </dgm:t>
    </dgm:pt>
    <dgm:pt modelId="{5B98D818-AB85-490D-8A70-D7E8A492BC2B}" type="parTrans" cxnId="{55F20C49-ACF3-4A99-9816-E7E9CBD0BD71}">
      <dgm:prSet/>
      <dgm:spPr/>
      <dgm:t>
        <a:bodyPr/>
        <a:lstStyle/>
        <a:p>
          <a:endParaRPr lang="en-US"/>
        </a:p>
      </dgm:t>
    </dgm:pt>
    <dgm:pt modelId="{A9064C82-C49A-44A1-827C-54F7BF0B184F}" type="sibTrans" cxnId="{55F20C49-ACF3-4A99-9816-E7E9CBD0BD71}">
      <dgm:prSet/>
      <dgm:spPr/>
      <dgm:t>
        <a:bodyPr/>
        <a:lstStyle/>
        <a:p>
          <a:endParaRPr lang="en-US"/>
        </a:p>
      </dgm:t>
    </dgm:pt>
    <dgm:pt modelId="{F7CBF453-4DE7-40C2-A9FC-2AF01F7415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All appearances must be non-judgmental</a:t>
          </a:r>
        </a:p>
      </dgm:t>
    </dgm:pt>
    <dgm:pt modelId="{FA8C4014-3F85-4E9B-A8B2-C7F56BF8BAC9}" type="parTrans" cxnId="{4F722156-6960-4E29-9E05-05E7724461DD}">
      <dgm:prSet/>
      <dgm:spPr/>
      <dgm:t>
        <a:bodyPr/>
        <a:lstStyle/>
        <a:p>
          <a:endParaRPr lang="en-US"/>
        </a:p>
      </dgm:t>
    </dgm:pt>
    <dgm:pt modelId="{CAC0D3E8-3E5C-478D-A2C6-21A8ABC5A189}" type="sibTrans" cxnId="{4F722156-6960-4E29-9E05-05E7724461DD}">
      <dgm:prSet/>
      <dgm:spPr/>
      <dgm:t>
        <a:bodyPr/>
        <a:lstStyle/>
        <a:p>
          <a:endParaRPr lang="en-US"/>
        </a:p>
      </dgm:t>
    </dgm:pt>
    <dgm:pt modelId="{9F9B7DE2-4DB8-4B79-A9E8-E961D5D0C4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Connect… Use the person’s name</a:t>
          </a:r>
        </a:p>
      </dgm:t>
    </dgm:pt>
    <dgm:pt modelId="{75808636-52BC-4266-9372-01E857048A97}" type="parTrans" cxnId="{671C9B9F-1115-4AFD-A905-19BA9EC3C01B}">
      <dgm:prSet/>
      <dgm:spPr/>
      <dgm:t>
        <a:bodyPr/>
        <a:lstStyle/>
        <a:p>
          <a:endParaRPr lang="en-US"/>
        </a:p>
      </dgm:t>
    </dgm:pt>
    <dgm:pt modelId="{028D1337-376C-4808-BD92-5C11C896B278}" type="sibTrans" cxnId="{671C9B9F-1115-4AFD-A905-19BA9EC3C01B}">
      <dgm:prSet/>
      <dgm:spPr/>
      <dgm:t>
        <a:bodyPr/>
        <a:lstStyle/>
        <a:p>
          <a:endParaRPr lang="en-US"/>
        </a:p>
      </dgm:t>
    </dgm:pt>
    <dgm:pt modelId="{0C7A7A8A-9599-4AFD-92BF-BAE972B7FC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Establish that you want to help</a:t>
          </a:r>
        </a:p>
      </dgm:t>
    </dgm:pt>
    <dgm:pt modelId="{D54B1471-DD7E-4B26-9529-7A8B57B5071A}" type="parTrans" cxnId="{95E8FEF6-F7E9-47F6-9F36-3BA66E0626B8}">
      <dgm:prSet/>
      <dgm:spPr/>
      <dgm:t>
        <a:bodyPr/>
        <a:lstStyle/>
        <a:p>
          <a:endParaRPr lang="en-US"/>
        </a:p>
      </dgm:t>
    </dgm:pt>
    <dgm:pt modelId="{FC0F4ABA-C976-417A-B8E8-D01208973B78}" type="sibTrans" cxnId="{95E8FEF6-F7E9-47F6-9F36-3BA66E0626B8}">
      <dgm:prSet/>
      <dgm:spPr/>
      <dgm:t>
        <a:bodyPr/>
        <a:lstStyle/>
        <a:p>
          <a:endParaRPr lang="en-US"/>
        </a:p>
      </dgm:t>
    </dgm:pt>
    <dgm:pt modelId="{E27A192A-DEBF-48CD-BA67-3BA1BED88D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Move to the zone of influence Use non-threatening posture Identify routes of escape</a:t>
          </a:r>
        </a:p>
      </dgm:t>
    </dgm:pt>
    <dgm:pt modelId="{00E15BC3-A8A7-4529-A7D3-BA30AB51D06C}" type="parTrans" cxnId="{3D4D7774-9FF5-4965-A4C7-5A594B4EB8DE}">
      <dgm:prSet/>
      <dgm:spPr/>
      <dgm:t>
        <a:bodyPr/>
        <a:lstStyle/>
        <a:p>
          <a:endParaRPr lang="en-US"/>
        </a:p>
      </dgm:t>
    </dgm:pt>
    <dgm:pt modelId="{F12CDB54-3567-454D-963D-CD7F7AB53628}" type="sibTrans" cxnId="{3D4D7774-9FF5-4965-A4C7-5A594B4EB8DE}">
      <dgm:prSet/>
      <dgm:spPr/>
      <dgm:t>
        <a:bodyPr/>
        <a:lstStyle/>
        <a:p>
          <a:endParaRPr lang="en-US"/>
        </a:p>
      </dgm:t>
    </dgm:pt>
    <dgm:pt modelId="{CD3ED9BE-4599-4A70-8C78-40D757E1D7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Leave person in crisis a way out (do not surround them)</a:t>
          </a:r>
        </a:p>
      </dgm:t>
    </dgm:pt>
    <dgm:pt modelId="{6E84B2B0-F347-4A13-99BA-3D59ADDE3067}" type="parTrans" cxnId="{AAC5A310-9612-45F8-9004-5AC61638F32E}">
      <dgm:prSet/>
      <dgm:spPr/>
      <dgm:t>
        <a:bodyPr/>
        <a:lstStyle/>
        <a:p>
          <a:endParaRPr lang="en-US"/>
        </a:p>
      </dgm:t>
    </dgm:pt>
    <dgm:pt modelId="{5E747453-2392-4E7C-89B6-007F046B48CA}" type="sibTrans" cxnId="{AAC5A310-9612-45F8-9004-5AC61638F32E}">
      <dgm:prSet/>
      <dgm:spPr/>
      <dgm:t>
        <a:bodyPr/>
        <a:lstStyle/>
        <a:p>
          <a:endParaRPr lang="en-US"/>
        </a:p>
      </dgm:t>
    </dgm:pt>
    <dgm:pt modelId="{C3C891AB-9E53-4ADC-B4CE-069C1D4DFF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Anticipate an attack</a:t>
          </a:r>
        </a:p>
      </dgm:t>
    </dgm:pt>
    <dgm:pt modelId="{EE40A337-7028-461E-A23F-1605DCE8A8FC}" type="parTrans" cxnId="{3F281784-999B-4231-9313-55BEA41D14A2}">
      <dgm:prSet/>
      <dgm:spPr/>
      <dgm:t>
        <a:bodyPr/>
        <a:lstStyle/>
        <a:p>
          <a:endParaRPr lang="en-US"/>
        </a:p>
      </dgm:t>
    </dgm:pt>
    <dgm:pt modelId="{7A909F74-C312-4044-83E8-9ECF419225F3}" type="sibTrans" cxnId="{3F281784-999B-4231-9313-55BEA41D14A2}">
      <dgm:prSet/>
      <dgm:spPr/>
      <dgm:t>
        <a:bodyPr/>
        <a:lstStyle/>
        <a:p>
          <a:endParaRPr lang="en-US"/>
        </a:p>
      </dgm:t>
    </dgm:pt>
    <dgm:pt modelId="{289C698D-0B5A-47C2-B41B-A5B287E21157}" type="pres">
      <dgm:prSet presAssocID="{4957A11E-D34F-4C54-B411-F178284508BD}" presName="root" presStyleCnt="0">
        <dgm:presLayoutVars>
          <dgm:dir/>
          <dgm:resizeHandles val="exact"/>
        </dgm:presLayoutVars>
      </dgm:prSet>
      <dgm:spPr/>
    </dgm:pt>
    <dgm:pt modelId="{547A582F-93F3-4704-BAD3-E93071DD044A}" type="pres">
      <dgm:prSet presAssocID="{75C2A430-B5FA-43BA-99BA-52DCE20E53B5}" presName="compNode" presStyleCnt="0"/>
      <dgm:spPr/>
    </dgm:pt>
    <dgm:pt modelId="{DD4C5DBA-8CA3-45ED-8CE6-7F2B59009AC9}" type="pres">
      <dgm:prSet presAssocID="{75C2A430-B5FA-43BA-99BA-52DCE20E53B5}" presName="bgRect" presStyleLbl="bgShp" presStyleIdx="0" presStyleCnt="7"/>
      <dgm:spPr/>
    </dgm:pt>
    <dgm:pt modelId="{F5E7B60A-1228-4B56-96F2-6192FDDF20C9}" type="pres">
      <dgm:prSet presAssocID="{75C2A430-B5FA-43BA-99BA-52DCE20E53B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C11EF608-67E0-4C3A-A3DC-222BD6853659}" type="pres">
      <dgm:prSet presAssocID="{75C2A430-B5FA-43BA-99BA-52DCE20E53B5}" presName="spaceRect" presStyleCnt="0"/>
      <dgm:spPr/>
    </dgm:pt>
    <dgm:pt modelId="{4CD381FA-CB83-4BFB-832A-5427F2188D98}" type="pres">
      <dgm:prSet presAssocID="{75C2A430-B5FA-43BA-99BA-52DCE20E53B5}" presName="parTx" presStyleLbl="revTx" presStyleIdx="0" presStyleCnt="7">
        <dgm:presLayoutVars>
          <dgm:chMax val="0"/>
          <dgm:chPref val="0"/>
        </dgm:presLayoutVars>
      </dgm:prSet>
      <dgm:spPr/>
    </dgm:pt>
    <dgm:pt modelId="{2FC9672D-CF90-4251-AA56-88F298EC5AE3}" type="pres">
      <dgm:prSet presAssocID="{A9064C82-C49A-44A1-827C-54F7BF0B184F}" presName="sibTrans" presStyleCnt="0"/>
      <dgm:spPr/>
    </dgm:pt>
    <dgm:pt modelId="{7DF79F72-8405-4E9E-B21C-8F283D874D36}" type="pres">
      <dgm:prSet presAssocID="{F7CBF453-4DE7-40C2-A9FC-2AF01F7415F0}" presName="compNode" presStyleCnt="0"/>
      <dgm:spPr/>
    </dgm:pt>
    <dgm:pt modelId="{E0BC71D9-2B81-4C81-B522-D9F29B7EE942}" type="pres">
      <dgm:prSet presAssocID="{F7CBF453-4DE7-40C2-A9FC-2AF01F7415F0}" presName="bgRect" presStyleLbl="bgShp" presStyleIdx="1" presStyleCnt="7"/>
      <dgm:spPr/>
    </dgm:pt>
    <dgm:pt modelId="{CE10D4A3-D6AB-4622-8F7A-2A0207195468}" type="pres">
      <dgm:prSet presAssocID="{F7CBF453-4DE7-40C2-A9FC-2AF01F7415F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4A91797-59E7-4CF3-B31A-82CF8EE2DB01}" type="pres">
      <dgm:prSet presAssocID="{F7CBF453-4DE7-40C2-A9FC-2AF01F7415F0}" presName="spaceRect" presStyleCnt="0"/>
      <dgm:spPr/>
    </dgm:pt>
    <dgm:pt modelId="{DD7B2973-08A3-4C9E-A333-1D5B14A5ECD9}" type="pres">
      <dgm:prSet presAssocID="{F7CBF453-4DE7-40C2-A9FC-2AF01F7415F0}" presName="parTx" presStyleLbl="revTx" presStyleIdx="1" presStyleCnt="7">
        <dgm:presLayoutVars>
          <dgm:chMax val="0"/>
          <dgm:chPref val="0"/>
        </dgm:presLayoutVars>
      </dgm:prSet>
      <dgm:spPr/>
    </dgm:pt>
    <dgm:pt modelId="{8CD774F8-B612-41A0-A85E-54A866D008AA}" type="pres">
      <dgm:prSet presAssocID="{CAC0D3E8-3E5C-478D-A2C6-21A8ABC5A189}" presName="sibTrans" presStyleCnt="0"/>
      <dgm:spPr/>
    </dgm:pt>
    <dgm:pt modelId="{C87A1117-F832-401F-95A7-91E49DC0A385}" type="pres">
      <dgm:prSet presAssocID="{9F9B7DE2-4DB8-4B79-A9E8-E961D5D0C455}" presName="compNode" presStyleCnt="0"/>
      <dgm:spPr/>
    </dgm:pt>
    <dgm:pt modelId="{76FAB27F-E16C-4658-B1AC-5ECE2030D790}" type="pres">
      <dgm:prSet presAssocID="{9F9B7DE2-4DB8-4B79-A9E8-E961D5D0C455}" presName="bgRect" presStyleLbl="bgShp" presStyleIdx="2" presStyleCnt="7"/>
      <dgm:spPr/>
    </dgm:pt>
    <dgm:pt modelId="{DFCCC228-C982-4188-A2B4-BDE903C61743}" type="pres">
      <dgm:prSet presAssocID="{9F9B7DE2-4DB8-4B79-A9E8-E961D5D0C45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5E09C90-F87C-4398-9FA5-AF1DAD3C615A}" type="pres">
      <dgm:prSet presAssocID="{9F9B7DE2-4DB8-4B79-A9E8-E961D5D0C455}" presName="spaceRect" presStyleCnt="0"/>
      <dgm:spPr/>
    </dgm:pt>
    <dgm:pt modelId="{3D954093-7EA9-409F-B8DF-30CFDF5DDECC}" type="pres">
      <dgm:prSet presAssocID="{9F9B7DE2-4DB8-4B79-A9E8-E961D5D0C455}" presName="parTx" presStyleLbl="revTx" presStyleIdx="2" presStyleCnt="7">
        <dgm:presLayoutVars>
          <dgm:chMax val="0"/>
          <dgm:chPref val="0"/>
        </dgm:presLayoutVars>
      </dgm:prSet>
      <dgm:spPr/>
    </dgm:pt>
    <dgm:pt modelId="{7B0316C1-3B05-44E1-9A31-30EDAAEC66D0}" type="pres">
      <dgm:prSet presAssocID="{028D1337-376C-4808-BD92-5C11C896B278}" presName="sibTrans" presStyleCnt="0"/>
      <dgm:spPr/>
    </dgm:pt>
    <dgm:pt modelId="{205B3871-2CB5-4E43-BA3F-7EE5E495096F}" type="pres">
      <dgm:prSet presAssocID="{0C7A7A8A-9599-4AFD-92BF-BAE972B7FC04}" presName="compNode" presStyleCnt="0"/>
      <dgm:spPr/>
    </dgm:pt>
    <dgm:pt modelId="{72FB115F-2128-476F-8FE3-D0EF0F224961}" type="pres">
      <dgm:prSet presAssocID="{0C7A7A8A-9599-4AFD-92BF-BAE972B7FC04}" presName="bgRect" presStyleLbl="bgShp" presStyleIdx="3" presStyleCnt="7"/>
      <dgm:spPr/>
    </dgm:pt>
    <dgm:pt modelId="{CC23EB38-8FEA-42F1-BD06-77BD6850B670}" type="pres">
      <dgm:prSet presAssocID="{0C7A7A8A-9599-4AFD-92BF-BAE972B7FC0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D9B3432-841B-4909-96DF-B68B0D711AEF}" type="pres">
      <dgm:prSet presAssocID="{0C7A7A8A-9599-4AFD-92BF-BAE972B7FC04}" presName="spaceRect" presStyleCnt="0"/>
      <dgm:spPr/>
    </dgm:pt>
    <dgm:pt modelId="{235CC461-D3CA-423E-8112-700516B18BC7}" type="pres">
      <dgm:prSet presAssocID="{0C7A7A8A-9599-4AFD-92BF-BAE972B7FC04}" presName="parTx" presStyleLbl="revTx" presStyleIdx="3" presStyleCnt="7">
        <dgm:presLayoutVars>
          <dgm:chMax val="0"/>
          <dgm:chPref val="0"/>
        </dgm:presLayoutVars>
      </dgm:prSet>
      <dgm:spPr/>
    </dgm:pt>
    <dgm:pt modelId="{08550780-77B9-4575-AC97-BC4FED7E39A0}" type="pres">
      <dgm:prSet presAssocID="{FC0F4ABA-C976-417A-B8E8-D01208973B78}" presName="sibTrans" presStyleCnt="0"/>
      <dgm:spPr/>
    </dgm:pt>
    <dgm:pt modelId="{F8BBB2DF-E1AF-44E4-9DDE-AD80D4859AC7}" type="pres">
      <dgm:prSet presAssocID="{E27A192A-DEBF-48CD-BA67-3BA1BED88DCB}" presName="compNode" presStyleCnt="0"/>
      <dgm:spPr/>
    </dgm:pt>
    <dgm:pt modelId="{5EBF311C-F96B-46A0-A24D-46EAD192459C}" type="pres">
      <dgm:prSet presAssocID="{E27A192A-DEBF-48CD-BA67-3BA1BED88DCB}" presName="bgRect" presStyleLbl="bgShp" presStyleIdx="4" presStyleCnt="7"/>
      <dgm:spPr/>
    </dgm:pt>
    <dgm:pt modelId="{F09A6DE0-7A37-4C1B-A0D0-49BA78D1D9D9}" type="pres">
      <dgm:prSet presAssocID="{E27A192A-DEBF-48CD-BA67-3BA1BED88DC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817B0AE5-F3F2-4202-A151-EE65032DEF6F}" type="pres">
      <dgm:prSet presAssocID="{E27A192A-DEBF-48CD-BA67-3BA1BED88DCB}" presName="spaceRect" presStyleCnt="0"/>
      <dgm:spPr/>
    </dgm:pt>
    <dgm:pt modelId="{5BBBE40B-4334-4973-BF51-1C5FE8F91C03}" type="pres">
      <dgm:prSet presAssocID="{E27A192A-DEBF-48CD-BA67-3BA1BED88DCB}" presName="parTx" presStyleLbl="revTx" presStyleIdx="4" presStyleCnt="7">
        <dgm:presLayoutVars>
          <dgm:chMax val="0"/>
          <dgm:chPref val="0"/>
        </dgm:presLayoutVars>
      </dgm:prSet>
      <dgm:spPr/>
    </dgm:pt>
    <dgm:pt modelId="{2A73F666-9D3D-40AA-B4F5-4D0AEC9A0069}" type="pres">
      <dgm:prSet presAssocID="{F12CDB54-3567-454D-963D-CD7F7AB53628}" presName="sibTrans" presStyleCnt="0"/>
      <dgm:spPr/>
    </dgm:pt>
    <dgm:pt modelId="{552B8BFC-816C-4300-9016-FC23A494257D}" type="pres">
      <dgm:prSet presAssocID="{CD3ED9BE-4599-4A70-8C78-40D757E1D76D}" presName="compNode" presStyleCnt="0"/>
      <dgm:spPr/>
    </dgm:pt>
    <dgm:pt modelId="{A6C247D6-D85A-4FCC-9F00-1BBF3FCFFD16}" type="pres">
      <dgm:prSet presAssocID="{CD3ED9BE-4599-4A70-8C78-40D757E1D76D}" presName="bgRect" presStyleLbl="bgShp" presStyleIdx="5" presStyleCnt="7"/>
      <dgm:spPr/>
    </dgm:pt>
    <dgm:pt modelId="{45DE5A4E-B2F6-4E97-9C6D-DE18DEC0A37B}" type="pres">
      <dgm:prSet presAssocID="{CD3ED9BE-4599-4A70-8C78-40D757E1D76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65343960-7520-44E3-B6BB-DF2F02BDAE4E}" type="pres">
      <dgm:prSet presAssocID="{CD3ED9BE-4599-4A70-8C78-40D757E1D76D}" presName="spaceRect" presStyleCnt="0"/>
      <dgm:spPr/>
    </dgm:pt>
    <dgm:pt modelId="{E7258D96-817E-4F64-A3F7-62C2D1FF281C}" type="pres">
      <dgm:prSet presAssocID="{CD3ED9BE-4599-4A70-8C78-40D757E1D76D}" presName="parTx" presStyleLbl="revTx" presStyleIdx="5" presStyleCnt="7">
        <dgm:presLayoutVars>
          <dgm:chMax val="0"/>
          <dgm:chPref val="0"/>
        </dgm:presLayoutVars>
      </dgm:prSet>
      <dgm:spPr/>
    </dgm:pt>
    <dgm:pt modelId="{A53C5429-A478-4844-A4FC-5DF5E0911733}" type="pres">
      <dgm:prSet presAssocID="{5E747453-2392-4E7C-89B6-007F046B48CA}" presName="sibTrans" presStyleCnt="0"/>
      <dgm:spPr/>
    </dgm:pt>
    <dgm:pt modelId="{9E3AE3CB-D869-403D-85CC-3AF4A1AAF437}" type="pres">
      <dgm:prSet presAssocID="{C3C891AB-9E53-4ADC-B4CE-069C1D4DFFFE}" presName="compNode" presStyleCnt="0"/>
      <dgm:spPr/>
    </dgm:pt>
    <dgm:pt modelId="{F3EE6153-86E7-4BEF-8FD4-D6A4909D4D24}" type="pres">
      <dgm:prSet presAssocID="{C3C891AB-9E53-4ADC-B4CE-069C1D4DFFFE}" presName="bgRect" presStyleLbl="bgShp" presStyleIdx="6" presStyleCnt="7"/>
      <dgm:spPr/>
    </dgm:pt>
    <dgm:pt modelId="{E9FCF08A-980E-400A-AB97-8092228B10C1}" type="pres">
      <dgm:prSet presAssocID="{C3C891AB-9E53-4ADC-B4CE-069C1D4DFFF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E9A00627-CC86-4A0F-9703-DA35A8EB96F8}" type="pres">
      <dgm:prSet presAssocID="{C3C891AB-9E53-4ADC-B4CE-069C1D4DFFFE}" presName="spaceRect" presStyleCnt="0"/>
      <dgm:spPr/>
    </dgm:pt>
    <dgm:pt modelId="{1216FA52-4175-464C-B03F-E388C3D78C10}" type="pres">
      <dgm:prSet presAssocID="{C3C891AB-9E53-4ADC-B4CE-069C1D4DFFF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AC5A310-9612-45F8-9004-5AC61638F32E}" srcId="{4957A11E-D34F-4C54-B411-F178284508BD}" destId="{CD3ED9BE-4599-4A70-8C78-40D757E1D76D}" srcOrd="5" destOrd="0" parTransId="{6E84B2B0-F347-4A13-99BA-3D59ADDE3067}" sibTransId="{5E747453-2392-4E7C-89B6-007F046B48CA}"/>
    <dgm:cxn modelId="{E65C0A27-ED07-4C2D-B008-0EE58DBC4681}" type="presOf" srcId="{E27A192A-DEBF-48CD-BA67-3BA1BED88DCB}" destId="{5BBBE40B-4334-4973-BF51-1C5FE8F91C03}" srcOrd="0" destOrd="0" presId="urn:microsoft.com/office/officeart/2018/2/layout/IconVerticalSolidList"/>
    <dgm:cxn modelId="{55F20C49-ACF3-4A99-9816-E7E9CBD0BD71}" srcId="{4957A11E-D34F-4C54-B411-F178284508BD}" destId="{75C2A430-B5FA-43BA-99BA-52DCE20E53B5}" srcOrd="0" destOrd="0" parTransId="{5B98D818-AB85-490D-8A70-D7E8A492BC2B}" sibTransId="{A9064C82-C49A-44A1-827C-54F7BF0B184F}"/>
    <dgm:cxn modelId="{3D4D7774-9FF5-4965-A4C7-5A594B4EB8DE}" srcId="{4957A11E-D34F-4C54-B411-F178284508BD}" destId="{E27A192A-DEBF-48CD-BA67-3BA1BED88DCB}" srcOrd="4" destOrd="0" parTransId="{00E15BC3-A8A7-4529-A7D3-BA30AB51D06C}" sibTransId="{F12CDB54-3567-454D-963D-CD7F7AB53628}"/>
    <dgm:cxn modelId="{4F722156-6960-4E29-9E05-05E7724461DD}" srcId="{4957A11E-D34F-4C54-B411-F178284508BD}" destId="{F7CBF453-4DE7-40C2-A9FC-2AF01F7415F0}" srcOrd="1" destOrd="0" parTransId="{FA8C4014-3F85-4E9B-A8B2-C7F56BF8BAC9}" sibTransId="{CAC0D3E8-3E5C-478D-A2C6-21A8ABC5A189}"/>
    <dgm:cxn modelId="{8D3AFB7E-EF22-4404-A9C2-0161C1E14BF5}" type="presOf" srcId="{CD3ED9BE-4599-4A70-8C78-40D757E1D76D}" destId="{E7258D96-817E-4F64-A3F7-62C2D1FF281C}" srcOrd="0" destOrd="0" presId="urn:microsoft.com/office/officeart/2018/2/layout/IconVerticalSolidList"/>
    <dgm:cxn modelId="{FC501381-A051-462B-9540-FEFB4CAE91BB}" type="presOf" srcId="{F7CBF453-4DE7-40C2-A9FC-2AF01F7415F0}" destId="{DD7B2973-08A3-4C9E-A333-1D5B14A5ECD9}" srcOrd="0" destOrd="0" presId="urn:microsoft.com/office/officeart/2018/2/layout/IconVerticalSolidList"/>
    <dgm:cxn modelId="{3F281784-999B-4231-9313-55BEA41D14A2}" srcId="{4957A11E-D34F-4C54-B411-F178284508BD}" destId="{C3C891AB-9E53-4ADC-B4CE-069C1D4DFFFE}" srcOrd="6" destOrd="0" parTransId="{EE40A337-7028-461E-A23F-1605DCE8A8FC}" sibTransId="{7A909F74-C312-4044-83E8-9ECF419225F3}"/>
    <dgm:cxn modelId="{671C9B9F-1115-4AFD-A905-19BA9EC3C01B}" srcId="{4957A11E-D34F-4C54-B411-F178284508BD}" destId="{9F9B7DE2-4DB8-4B79-A9E8-E961D5D0C455}" srcOrd="2" destOrd="0" parTransId="{75808636-52BC-4266-9372-01E857048A97}" sibTransId="{028D1337-376C-4808-BD92-5C11C896B278}"/>
    <dgm:cxn modelId="{DB37C2A7-F5AB-45D8-A87A-4F75C3DBC07B}" type="presOf" srcId="{4957A11E-D34F-4C54-B411-F178284508BD}" destId="{289C698D-0B5A-47C2-B41B-A5B287E21157}" srcOrd="0" destOrd="0" presId="urn:microsoft.com/office/officeart/2018/2/layout/IconVerticalSolidList"/>
    <dgm:cxn modelId="{52C3E9C3-992F-4E19-94CC-071694010FC0}" type="presOf" srcId="{9F9B7DE2-4DB8-4B79-A9E8-E961D5D0C455}" destId="{3D954093-7EA9-409F-B8DF-30CFDF5DDECC}" srcOrd="0" destOrd="0" presId="urn:microsoft.com/office/officeart/2018/2/layout/IconVerticalSolidList"/>
    <dgm:cxn modelId="{0E13E9E4-FE71-4A4D-8258-256DA86E2ED6}" type="presOf" srcId="{75C2A430-B5FA-43BA-99BA-52DCE20E53B5}" destId="{4CD381FA-CB83-4BFB-832A-5427F2188D98}" srcOrd="0" destOrd="0" presId="urn:microsoft.com/office/officeart/2018/2/layout/IconVerticalSolidList"/>
    <dgm:cxn modelId="{732180EF-E8BD-443B-B9DA-C93FF1150DDA}" type="presOf" srcId="{C3C891AB-9E53-4ADC-B4CE-069C1D4DFFFE}" destId="{1216FA52-4175-464C-B03F-E388C3D78C10}" srcOrd="0" destOrd="0" presId="urn:microsoft.com/office/officeart/2018/2/layout/IconVerticalSolidList"/>
    <dgm:cxn modelId="{95E8FEF6-F7E9-47F6-9F36-3BA66E0626B8}" srcId="{4957A11E-D34F-4C54-B411-F178284508BD}" destId="{0C7A7A8A-9599-4AFD-92BF-BAE972B7FC04}" srcOrd="3" destOrd="0" parTransId="{D54B1471-DD7E-4B26-9529-7A8B57B5071A}" sibTransId="{FC0F4ABA-C976-417A-B8E8-D01208973B78}"/>
    <dgm:cxn modelId="{F60599FE-1500-44FF-A1AA-66FD39DB1C5F}" type="presOf" srcId="{0C7A7A8A-9599-4AFD-92BF-BAE972B7FC04}" destId="{235CC461-D3CA-423E-8112-700516B18BC7}" srcOrd="0" destOrd="0" presId="urn:microsoft.com/office/officeart/2018/2/layout/IconVerticalSolidList"/>
    <dgm:cxn modelId="{CE949643-7940-4A12-9616-6A3CCA4ED426}" type="presParOf" srcId="{289C698D-0B5A-47C2-B41B-A5B287E21157}" destId="{547A582F-93F3-4704-BAD3-E93071DD044A}" srcOrd="0" destOrd="0" presId="urn:microsoft.com/office/officeart/2018/2/layout/IconVerticalSolidList"/>
    <dgm:cxn modelId="{D3AE3391-49AA-45E2-80FC-D6AA9C1BB958}" type="presParOf" srcId="{547A582F-93F3-4704-BAD3-E93071DD044A}" destId="{DD4C5DBA-8CA3-45ED-8CE6-7F2B59009AC9}" srcOrd="0" destOrd="0" presId="urn:microsoft.com/office/officeart/2018/2/layout/IconVerticalSolidList"/>
    <dgm:cxn modelId="{1C7A5E62-2EEE-4DF2-94EB-E703842A155A}" type="presParOf" srcId="{547A582F-93F3-4704-BAD3-E93071DD044A}" destId="{F5E7B60A-1228-4B56-96F2-6192FDDF20C9}" srcOrd="1" destOrd="0" presId="urn:microsoft.com/office/officeart/2018/2/layout/IconVerticalSolidList"/>
    <dgm:cxn modelId="{189774D3-30C9-4E0D-B494-433F62708432}" type="presParOf" srcId="{547A582F-93F3-4704-BAD3-E93071DD044A}" destId="{C11EF608-67E0-4C3A-A3DC-222BD6853659}" srcOrd="2" destOrd="0" presId="urn:microsoft.com/office/officeart/2018/2/layout/IconVerticalSolidList"/>
    <dgm:cxn modelId="{6AA9CEBF-EE54-4132-B23B-AE146D009913}" type="presParOf" srcId="{547A582F-93F3-4704-BAD3-E93071DD044A}" destId="{4CD381FA-CB83-4BFB-832A-5427F2188D98}" srcOrd="3" destOrd="0" presId="urn:microsoft.com/office/officeart/2018/2/layout/IconVerticalSolidList"/>
    <dgm:cxn modelId="{DC6A56E7-538F-421D-980E-96E223B882FD}" type="presParOf" srcId="{289C698D-0B5A-47C2-B41B-A5B287E21157}" destId="{2FC9672D-CF90-4251-AA56-88F298EC5AE3}" srcOrd="1" destOrd="0" presId="urn:microsoft.com/office/officeart/2018/2/layout/IconVerticalSolidList"/>
    <dgm:cxn modelId="{9E1979FE-E334-463A-916E-A6B93BAA3577}" type="presParOf" srcId="{289C698D-0B5A-47C2-B41B-A5B287E21157}" destId="{7DF79F72-8405-4E9E-B21C-8F283D874D36}" srcOrd="2" destOrd="0" presId="urn:microsoft.com/office/officeart/2018/2/layout/IconVerticalSolidList"/>
    <dgm:cxn modelId="{0C073110-3CBF-4F13-921E-4AC6F5903F7F}" type="presParOf" srcId="{7DF79F72-8405-4E9E-B21C-8F283D874D36}" destId="{E0BC71D9-2B81-4C81-B522-D9F29B7EE942}" srcOrd="0" destOrd="0" presId="urn:microsoft.com/office/officeart/2018/2/layout/IconVerticalSolidList"/>
    <dgm:cxn modelId="{7C2CA028-B958-4A65-AD41-333980AC6FB7}" type="presParOf" srcId="{7DF79F72-8405-4E9E-B21C-8F283D874D36}" destId="{CE10D4A3-D6AB-4622-8F7A-2A0207195468}" srcOrd="1" destOrd="0" presId="urn:microsoft.com/office/officeart/2018/2/layout/IconVerticalSolidList"/>
    <dgm:cxn modelId="{7782F578-1583-41BF-9ECF-CB72B3E40A12}" type="presParOf" srcId="{7DF79F72-8405-4E9E-B21C-8F283D874D36}" destId="{54A91797-59E7-4CF3-B31A-82CF8EE2DB01}" srcOrd="2" destOrd="0" presId="urn:microsoft.com/office/officeart/2018/2/layout/IconVerticalSolidList"/>
    <dgm:cxn modelId="{8B4EA91E-5462-42E5-B64B-06660E219A9D}" type="presParOf" srcId="{7DF79F72-8405-4E9E-B21C-8F283D874D36}" destId="{DD7B2973-08A3-4C9E-A333-1D5B14A5ECD9}" srcOrd="3" destOrd="0" presId="urn:microsoft.com/office/officeart/2018/2/layout/IconVerticalSolidList"/>
    <dgm:cxn modelId="{DF7209D4-591E-4BCE-BB57-AD059F9CB78E}" type="presParOf" srcId="{289C698D-0B5A-47C2-B41B-A5B287E21157}" destId="{8CD774F8-B612-41A0-A85E-54A866D008AA}" srcOrd="3" destOrd="0" presId="urn:microsoft.com/office/officeart/2018/2/layout/IconVerticalSolidList"/>
    <dgm:cxn modelId="{415607E1-6ECE-4444-895A-1AA2BF83F275}" type="presParOf" srcId="{289C698D-0B5A-47C2-B41B-A5B287E21157}" destId="{C87A1117-F832-401F-95A7-91E49DC0A385}" srcOrd="4" destOrd="0" presId="urn:microsoft.com/office/officeart/2018/2/layout/IconVerticalSolidList"/>
    <dgm:cxn modelId="{631787FD-CE87-43CC-A10D-99B995A35008}" type="presParOf" srcId="{C87A1117-F832-401F-95A7-91E49DC0A385}" destId="{76FAB27F-E16C-4658-B1AC-5ECE2030D790}" srcOrd="0" destOrd="0" presId="urn:microsoft.com/office/officeart/2018/2/layout/IconVerticalSolidList"/>
    <dgm:cxn modelId="{DC9595DE-11CB-4867-9D5A-1267B50CCD83}" type="presParOf" srcId="{C87A1117-F832-401F-95A7-91E49DC0A385}" destId="{DFCCC228-C982-4188-A2B4-BDE903C61743}" srcOrd="1" destOrd="0" presId="urn:microsoft.com/office/officeart/2018/2/layout/IconVerticalSolidList"/>
    <dgm:cxn modelId="{F84D913D-91DC-4A14-A20F-3181BECB16F2}" type="presParOf" srcId="{C87A1117-F832-401F-95A7-91E49DC0A385}" destId="{75E09C90-F87C-4398-9FA5-AF1DAD3C615A}" srcOrd="2" destOrd="0" presId="urn:microsoft.com/office/officeart/2018/2/layout/IconVerticalSolidList"/>
    <dgm:cxn modelId="{CC73C7F4-EC6E-42F3-8E1A-A72F83DB63CA}" type="presParOf" srcId="{C87A1117-F832-401F-95A7-91E49DC0A385}" destId="{3D954093-7EA9-409F-B8DF-30CFDF5DDECC}" srcOrd="3" destOrd="0" presId="urn:microsoft.com/office/officeart/2018/2/layout/IconVerticalSolidList"/>
    <dgm:cxn modelId="{51192F37-7519-456F-AAC6-7CA4F4688493}" type="presParOf" srcId="{289C698D-0B5A-47C2-B41B-A5B287E21157}" destId="{7B0316C1-3B05-44E1-9A31-30EDAAEC66D0}" srcOrd="5" destOrd="0" presId="urn:microsoft.com/office/officeart/2018/2/layout/IconVerticalSolidList"/>
    <dgm:cxn modelId="{5799438E-8AA7-478E-A210-45C82FBF6115}" type="presParOf" srcId="{289C698D-0B5A-47C2-B41B-A5B287E21157}" destId="{205B3871-2CB5-4E43-BA3F-7EE5E495096F}" srcOrd="6" destOrd="0" presId="urn:microsoft.com/office/officeart/2018/2/layout/IconVerticalSolidList"/>
    <dgm:cxn modelId="{45D9D490-0989-49D2-9986-C1EE9B55892E}" type="presParOf" srcId="{205B3871-2CB5-4E43-BA3F-7EE5E495096F}" destId="{72FB115F-2128-476F-8FE3-D0EF0F224961}" srcOrd="0" destOrd="0" presId="urn:microsoft.com/office/officeart/2018/2/layout/IconVerticalSolidList"/>
    <dgm:cxn modelId="{64767E54-17B0-4D5E-8DD8-EB703A859231}" type="presParOf" srcId="{205B3871-2CB5-4E43-BA3F-7EE5E495096F}" destId="{CC23EB38-8FEA-42F1-BD06-77BD6850B670}" srcOrd="1" destOrd="0" presId="urn:microsoft.com/office/officeart/2018/2/layout/IconVerticalSolidList"/>
    <dgm:cxn modelId="{9DC2433C-F4D0-4622-B540-0C1E2E8E23D1}" type="presParOf" srcId="{205B3871-2CB5-4E43-BA3F-7EE5E495096F}" destId="{1D9B3432-841B-4909-96DF-B68B0D711AEF}" srcOrd="2" destOrd="0" presId="urn:microsoft.com/office/officeart/2018/2/layout/IconVerticalSolidList"/>
    <dgm:cxn modelId="{CB0C4102-2D2E-4462-8EBA-3BAB78BC2395}" type="presParOf" srcId="{205B3871-2CB5-4E43-BA3F-7EE5E495096F}" destId="{235CC461-D3CA-423E-8112-700516B18BC7}" srcOrd="3" destOrd="0" presId="urn:microsoft.com/office/officeart/2018/2/layout/IconVerticalSolidList"/>
    <dgm:cxn modelId="{F2AD4464-514E-444A-B2FF-57C5D44E942F}" type="presParOf" srcId="{289C698D-0B5A-47C2-B41B-A5B287E21157}" destId="{08550780-77B9-4575-AC97-BC4FED7E39A0}" srcOrd="7" destOrd="0" presId="urn:microsoft.com/office/officeart/2018/2/layout/IconVerticalSolidList"/>
    <dgm:cxn modelId="{95D330A1-3E71-4C23-BD31-69D979FD0A1A}" type="presParOf" srcId="{289C698D-0B5A-47C2-B41B-A5B287E21157}" destId="{F8BBB2DF-E1AF-44E4-9DDE-AD80D4859AC7}" srcOrd="8" destOrd="0" presId="urn:microsoft.com/office/officeart/2018/2/layout/IconVerticalSolidList"/>
    <dgm:cxn modelId="{0E00DE9A-78F7-4662-802D-AD9EF43372EA}" type="presParOf" srcId="{F8BBB2DF-E1AF-44E4-9DDE-AD80D4859AC7}" destId="{5EBF311C-F96B-46A0-A24D-46EAD192459C}" srcOrd="0" destOrd="0" presId="urn:microsoft.com/office/officeart/2018/2/layout/IconVerticalSolidList"/>
    <dgm:cxn modelId="{1D384B13-8897-4CEC-9864-1D0E2F866B41}" type="presParOf" srcId="{F8BBB2DF-E1AF-44E4-9DDE-AD80D4859AC7}" destId="{F09A6DE0-7A37-4C1B-A0D0-49BA78D1D9D9}" srcOrd="1" destOrd="0" presId="urn:microsoft.com/office/officeart/2018/2/layout/IconVerticalSolidList"/>
    <dgm:cxn modelId="{36892CAF-A229-4A9D-90CC-C70FCEC5FC99}" type="presParOf" srcId="{F8BBB2DF-E1AF-44E4-9DDE-AD80D4859AC7}" destId="{817B0AE5-F3F2-4202-A151-EE65032DEF6F}" srcOrd="2" destOrd="0" presId="urn:microsoft.com/office/officeart/2018/2/layout/IconVerticalSolidList"/>
    <dgm:cxn modelId="{26F84672-9E51-492F-BDA6-8D97CA7578C7}" type="presParOf" srcId="{F8BBB2DF-E1AF-44E4-9DDE-AD80D4859AC7}" destId="{5BBBE40B-4334-4973-BF51-1C5FE8F91C03}" srcOrd="3" destOrd="0" presId="urn:microsoft.com/office/officeart/2018/2/layout/IconVerticalSolidList"/>
    <dgm:cxn modelId="{4B6EB8F5-A623-4D54-8E6F-48BB05E919E7}" type="presParOf" srcId="{289C698D-0B5A-47C2-B41B-A5B287E21157}" destId="{2A73F666-9D3D-40AA-B4F5-4D0AEC9A0069}" srcOrd="9" destOrd="0" presId="urn:microsoft.com/office/officeart/2018/2/layout/IconVerticalSolidList"/>
    <dgm:cxn modelId="{0425D0BC-69F3-4D33-B937-978FCEF57076}" type="presParOf" srcId="{289C698D-0B5A-47C2-B41B-A5B287E21157}" destId="{552B8BFC-816C-4300-9016-FC23A494257D}" srcOrd="10" destOrd="0" presId="urn:microsoft.com/office/officeart/2018/2/layout/IconVerticalSolidList"/>
    <dgm:cxn modelId="{6704ED67-FCB3-4B57-97CF-30A7E7BB5B7C}" type="presParOf" srcId="{552B8BFC-816C-4300-9016-FC23A494257D}" destId="{A6C247D6-D85A-4FCC-9F00-1BBF3FCFFD16}" srcOrd="0" destOrd="0" presId="urn:microsoft.com/office/officeart/2018/2/layout/IconVerticalSolidList"/>
    <dgm:cxn modelId="{27A0556C-3713-404A-A6CF-3A60DA61DDDC}" type="presParOf" srcId="{552B8BFC-816C-4300-9016-FC23A494257D}" destId="{45DE5A4E-B2F6-4E97-9C6D-DE18DEC0A37B}" srcOrd="1" destOrd="0" presId="urn:microsoft.com/office/officeart/2018/2/layout/IconVerticalSolidList"/>
    <dgm:cxn modelId="{9519773E-933D-47F0-9EFD-2D38301EF3D8}" type="presParOf" srcId="{552B8BFC-816C-4300-9016-FC23A494257D}" destId="{65343960-7520-44E3-B6BB-DF2F02BDAE4E}" srcOrd="2" destOrd="0" presId="urn:microsoft.com/office/officeart/2018/2/layout/IconVerticalSolidList"/>
    <dgm:cxn modelId="{971F89C1-3141-493C-A145-6936E4159E85}" type="presParOf" srcId="{552B8BFC-816C-4300-9016-FC23A494257D}" destId="{E7258D96-817E-4F64-A3F7-62C2D1FF281C}" srcOrd="3" destOrd="0" presId="urn:microsoft.com/office/officeart/2018/2/layout/IconVerticalSolidList"/>
    <dgm:cxn modelId="{6277F822-F92D-4D6C-AC10-A4710702B49A}" type="presParOf" srcId="{289C698D-0B5A-47C2-B41B-A5B287E21157}" destId="{A53C5429-A478-4844-A4FC-5DF5E0911733}" srcOrd="11" destOrd="0" presId="urn:microsoft.com/office/officeart/2018/2/layout/IconVerticalSolidList"/>
    <dgm:cxn modelId="{B1987226-559E-4C90-9F98-56597058BAD5}" type="presParOf" srcId="{289C698D-0B5A-47C2-B41B-A5B287E21157}" destId="{9E3AE3CB-D869-403D-85CC-3AF4A1AAF437}" srcOrd="12" destOrd="0" presId="urn:microsoft.com/office/officeart/2018/2/layout/IconVerticalSolidList"/>
    <dgm:cxn modelId="{8C3B0F53-5E0A-41D4-9205-A767CFEFB06D}" type="presParOf" srcId="{9E3AE3CB-D869-403D-85CC-3AF4A1AAF437}" destId="{F3EE6153-86E7-4BEF-8FD4-D6A4909D4D24}" srcOrd="0" destOrd="0" presId="urn:microsoft.com/office/officeart/2018/2/layout/IconVerticalSolidList"/>
    <dgm:cxn modelId="{E6AEAF2C-05CF-468F-A353-6F426385B819}" type="presParOf" srcId="{9E3AE3CB-D869-403D-85CC-3AF4A1AAF437}" destId="{E9FCF08A-980E-400A-AB97-8092228B10C1}" srcOrd="1" destOrd="0" presId="urn:microsoft.com/office/officeart/2018/2/layout/IconVerticalSolidList"/>
    <dgm:cxn modelId="{3DA55A00-C9E8-4D12-AFE0-F82A1375F675}" type="presParOf" srcId="{9E3AE3CB-D869-403D-85CC-3AF4A1AAF437}" destId="{E9A00627-CC86-4A0F-9703-DA35A8EB96F8}" srcOrd="2" destOrd="0" presId="urn:microsoft.com/office/officeart/2018/2/layout/IconVerticalSolidList"/>
    <dgm:cxn modelId="{8C5635B0-906E-4409-B9F5-72F65A97CDE9}" type="presParOf" srcId="{9E3AE3CB-D869-403D-85CC-3AF4A1AAF437}" destId="{1216FA52-4175-464C-B03F-E388C3D78C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97F66-4B18-4FA0-9BEF-7F21793D04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605C7B-F1AE-46B9-8074-FE5EB3141AE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Survival: </a:t>
          </a:r>
          <a:r>
            <a:rPr lang="en-US" dirty="0">
              <a:solidFill>
                <a:schemeClr val="tx1"/>
              </a:solidFill>
            </a:rPr>
            <a:t>afraid that life is in danger</a:t>
          </a:r>
        </a:p>
      </dgm:t>
    </dgm:pt>
    <dgm:pt modelId="{5FCED466-4F9D-4676-9611-8AA1BC243C75}" type="parTrans" cxnId="{3BFD9659-A577-446B-BE77-A4C74E1D19C4}">
      <dgm:prSet/>
      <dgm:spPr/>
      <dgm:t>
        <a:bodyPr/>
        <a:lstStyle/>
        <a:p>
          <a:endParaRPr lang="en-US"/>
        </a:p>
      </dgm:t>
    </dgm:pt>
    <dgm:pt modelId="{757163D0-F4EE-4EF9-B8ED-CA26879A609C}" type="sibTrans" cxnId="{3BFD9659-A577-446B-BE77-A4C74E1D19C4}">
      <dgm:prSet/>
      <dgm:spPr/>
      <dgm:t>
        <a:bodyPr/>
        <a:lstStyle/>
        <a:p>
          <a:endParaRPr lang="en-US"/>
        </a:p>
      </dgm:t>
    </dgm:pt>
    <dgm:pt modelId="{25C7D957-EB24-4FE7-842F-CD864DB42AF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Abandonment: </a:t>
          </a:r>
          <a:r>
            <a:rPr lang="en-US" dirty="0">
              <a:solidFill>
                <a:schemeClr val="tx1"/>
              </a:solidFill>
            </a:rPr>
            <a:t>afraid of being left alone</a:t>
          </a:r>
        </a:p>
      </dgm:t>
    </dgm:pt>
    <dgm:pt modelId="{FA5971AD-BFB1-4431-9011-267A148A637D}" type="parTrans" cxnId="{F0EC1A04-8921-4D50-BEE7-232715589AEB}">
      <dgm:prSet/>
      <dgm:spPr/>
      <dgm:t>
        <a:bodyPr/>
        <a:lstStyle/>
        <a:p>
          <a:endParaRPr lang="en-US"/>
        </a:p>
      </dgm:t>
    </dgm:pt>
    <dgm:pt modelId="{9F0BCF21-DD81-40C5-A659-01BB0DFD518A}" type="sibTrans" cxnId="{F0EC1A04-8921-4D50-BEE7-232715589AEB}">
      <dgm:prSet/>
      <dgm:spPr/>
      <dgm:t>
        <a:bodyPr/>
        <a:lstStyle/>
        <a:p>
          <a:endParaRPr lang="en-US"/>
        </a:p>
      </dgm:t>
    </dgm:pt>
    <dgm:pt modelId="{6B32EB90-B40E-4A14-B214-00AA6F28E07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Impotent: </a:t>
          </a:r>
          <a:r>
            <a:rPr lang="en-US" dirty="0">
              <a:solidFill>
                <a:schemeClr val="tx1"/>
              </a:solidFill>
            </a:rPr>
            <a:t>Powerless to a circumstance</a:t>
          </a:r>
        </a:p>
      </dgm:t>
    </dgm:pt>
    <dgm:pt modelId="{520D585E-CB43-4CC7-B920-13874B548595}" type="parTrans" cxnId="{B242F22A-0DD0-4DA6-B574-F1FCF153A733}">
      <dgm:prSet/>
      <dgm:spPr/>
      <dgm:t>
        <a:bodyPr/>
        <a:lstStyle/>
        <a:p>
          <a:endParaRPr lang="en-US"/>
        </a:p>
      </dgm:t>
    </dgm:pt>
    <dgm:pt modelId="{C53D7249-B3E3-43C6-890F-DCACB0200F31}" type="sibTrans" cxnId="{B242F22A-0DD0-4DA6-B574-F1FCF153A733}">
      <dgm:prSet/>
      <dgm:spPr/>
      <dgm:t>
        <a:bodyPr/>
        <a:lstStyle/>
        <a:p>
          <a:endParaRPr lang="en-US"/>
        </a:p>
      </dgm:t>
    </dgm:pt>
    <dgm:pt modelId="{B9784FC0-B051-47FC-8DAD-34FC0A50B6E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Shame: </a:t>
          </a:r>
          <a:r>
            <a:rPr lang="en-US" dirty="0">
              <a:solidFill>
                <a:schemeClr val="tx1"/>
              </a:solidFill>
            </a:rPr>
            <a:t>feeling of unworthiness or disrespect</a:t>
          </a:r>
        </a:p>
      </dgm:t>
    </dgm:pt>
    <dgm:pt modelId="{29AFA8C4-A367-4A45-AE91-02E6D2A544C1}" type="parTrans" cxnId="{6D4E6064-A381-4334-B6AB-4B535A3F03DF}">
      <dgm:prSet/>
      <dgm:spPr/>
      <dgm:t>
        <a:bodyPr/>
        <a:lstStyle/>
        <a:p>
          <a:endParaRPr lang="en-US"/>
        </a:p>
      </dgm:t>
    </dgm:pt>
    <dgm:pt modelId="{29D3B750-4B5F-4079-97E7-68616C0247A0}" type="sibTrans" cxnId="{6D4E6064-A381-4334-B6AB-4B535A3F03DF}">
      <dgm:prSet/>
      <dgm:spPr/>
      <dgm:t>
        <a:bodyPr/>
        <a:lstStyle/>
        <a:p>
          <a:endParaRPr lang="en-US"/>
        </a:p>
      </dgm:t>
    </dgm:pt>
    <dgm:pt modelId="{BC787843-01C4-4057-A25E-975DCA6A107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Seething: </a:t>
          </a:r>
          <a:r>
            <a:rPr lang="en-US" dirty="0">
              <a:solidFill>
                <a:schemeClr val="tx1"/>
              </a:solidFill>
            </a:rPr>
            <a:t>sense being unjustly or unfairly treated</a:t>
          </a:r>
        </a:p>
      </dgm:t>
    </dgm:pt>
    <dgm:pt modelId="{2484BD9F-9D7D-49D7-B19B-EC6AE6ACF1C8}" type="parTrans" cxnId="{FD2548F4-FB2F-437D-B4B3-FE774F2CDB9B}">
      <dgm:prSet/>
      <dgm:spPr/>
      <dgm:t>
        <a:bodyPr/>
        <a:lstStyle/>
        <a:p>
          <a:endParaRPr lang="en-US"/>
        </a:p>
      </dgm:t>
    </dgm:pt>
    <dgm:pt modelId="{9588F558-DCCE-4A12-9D87-BECE243D0115}" type="sibTrans" cxnId="{FD2548F4-FB2F-437D-B4B3-FE774F2CDB9B}">
      <dgm:prSet/>
      <dgm:spPr/>
      <dgm:t>
        <a:bodyPr/>
        <a:lstStyle/>
        <a:p>
          <a:endParaRPr lang="en-US"/>
        </a:p>
      </dgm:t>
    </dgm:pt>
    <dgm:pt modelId="{7904308F-1544-4939-880C-55D3FC41A3AD}" type="pres">
      <dgm:prSet presAssocID="{50997F66-4B18-4FA0-9BEF-7F21793D0488}" presName="Name0" presStyleCnt="0">
        <dgm:presLayoutVars>
          <dgm:chMax val="7"/>
          <dgm:chPref val="7"/>
          <dgm:dir/>
        </dgm:presLayoutVars>
      </dgm:prSet>
      <dgm:spPr/>
    </dgm:pt>
    <dgm:pt modelId="{4CB9D70D-0BB6-446B-A636-9200610899DA}" type="pres">
      <dgm:prSet presAssocID="{50997F66-4B18-4FA0-9BEF-7F21793D0488}" presName="Name1" presStyleCnt="0"/>
      <dgm:spPr/>
    </dgm:pt>
    <dgm:pt modelId="{BE435AD9-66CB-4458-AC76-2DCBC8688A37}" type="pres">
      <dgm:prSet presAssocID="{50997F66-4B18-4FA0-9BEF-7F21793D0488}" presName="cycle" presStyleCnt="0"/>
      <dgm:spPr/>
    </dgm:pt>
    <dgm:pt modelId="{C5154222-28EB-4E9B-8672-BC81BAA39115}" type="pres">
      <dgm:prSet presAssocID="{50997F66-4B18-4FA0-9BEF-7F21793D0488}" presName="srcNode" presStyleLbl="node1" presStyleIdx="0" presStyleCnt="5"/>
      <dgm:spPr/>
    </dgm:pt>
    <dgm:pt modelId="{B86153D6-BCA3-4A6D-9427-C6CF4E2F3346}" type="pres">
      <dgm:prSet presAssocID="{50997F66-4B18-4FA0-9BEF-7F21793D0488}" presName="conn" presStyleLbl="parChTrans1D2" presStyleIdx="0" presStyleCnt="1"/>
      <dgm:spPr/>
    </dgm:pt>
    <dgm:pt modelId="{259A6722-4DD4-4DEB-84C3-C6FA9B940A91}" type="pres">
      <dgm:prSet presAssocID="{50997F66-4B18-4FA0-9BEF-7F21793D0488}" presName="extraNode" presStyleLbl="node1" presStyleIdx="0" presStyleCnt="5"/>
      <dgm:spPr/>
    </dgm:pt>
    <dgm:pt modelId="{AE308FB1-99DC-4CBC-8186-9A834C810CB4}" type="pres">
      <dgm:prSet presAssocID="{50997F66-4B18-4FA0-9BEF-7F21793D0488}" presName="dstNode" presStyleLbl="node1" presStyleIdx="0" presStyleCnt="5"/>
      <dgm:spPr/>
    </dgm:pt>
    <dgm:pt modelId="{88D78160-EC83-4890-A08D-C5866C545446}" type="pres">
      <dgm:prSet presAssocID="{77605C7B-F1AE-46B9-8074-FE5EB3141AE0}" presName="text_1" presStyleLbl="node1" presStyleIdx="0" presStyleCnt="5">
        <dgm:presLayoutVars>
          <dgm:bulletEnabled val="1"/>
        </dgm:presLayoutVars>
      </dgm:prSet>
      <dgm:spPr/>
    </dgm:pt>
    <dgm:pt modelId="{4F9EA66C-0852-4185-A29C-76C49DADBEA3}" type="pres">
      <dgm:prSet presAssocID="{77605C7B-F1AE-46B9-8074-FE5EB3141AE0}" presName="accent_1" presStyleCnt="0"/>
      <dgm:spPr/>
    </dgm:pt>
    <dgm:pt modelId="{178140EA-3AC8-4C8D-8275-8E1408225A44}" type="pres">
      <dgm:prSet presAssocID="{77605C7B-F1AE-46B9-8074-FE5EB3141AE0}" presName="accentRepeatNode" presStyleLbl="solidFgAcc1" presStyleIdx="0" presStyleCnt="5"/>
      <dgm:spPr/>
    </dgm:pt>
    <dgm:pt modelId="{CA88B087-8C22-4629-8481-B2230549F00D}" type="pres">
      <dgm:prSet presAssocID="{25C7D957-EB24-4FE7-842F-CD864DB42AFE}" presName="text_2" presStyleLbl="node1" presStyleIdx="1" presStyleCnt="5">
        <dgm:presLayoutVars>
          <dgm:bulletEnabled val="1"/>
        </dgm:presLayoutVars>
      </dgm:prSet>
      <dgm:spPr/>
    </dgm:pt>
    <dgm:pt modelId="{09A729F0-2EE6-4F1E-81E6-44C7FF3EE314}" type="pres">
      <dgm:prSet presAssocID="{25C7D957-EB24-4FE7-842F-CD864DB42AFE}" presName="accent_2" presStyleCnt="0"/>
      <dgm:spPr/>
    </dgm:pt>
    <dgm:pt modelId="{4E8329A7-B979-4B91-A1C9-1B2B2D6BCFEA}" type="pres">
      <dgm:prSet presAssocID="{25C7D957-EB24-4FE7-842F-CD864DB42AFE}" presName="accentRepeatNode" presStyleLbl="solidFgAcc1" presStyleIdx="1" presStyleCnt="5"/>
      <dgm:spPr/>
    </dgm:pt>
    <dgm:pt modelId="{42E8EA59-90C7-410A-BEAA-801714F1C334}" type="pres">
      <dgm:prSet presAssocID="{6B32EB90-B40E-4A14-B214-00AA6F28E07E}" presName="text_3" presStyleLbl="node1" presStyleIdx="2" presStyleCnt="5">
        <dgm:presLayoutVars>
          <dgm:bulletEnabled val="1"/>
        </dgm:presLayoutVars>
      </dgm:prSet>
      <dgm:spPr/>
    </dgm:pt>
    <dgm:pt modelId="{181AD199-D7D3-4A75-95EA-837B3D377D2D}" type="pres">
      <dgm:prSet presAssocID="{6B32EB90-B40E-4A14-B214-00AA6F28E07E}" presName="accent_3" presStyleCnt="0"/>
      <dgm:spPr/>
    </dgm:pt>
    <dgm:pt modelId="{54361F25-A4B1-46BC-859F-0001A43393C9}" type="pres">
      <dgm:prSet presAssocID="{6B32EB90-B40E-4A14-B214-00AA6F28E07E}" presName="accentRepeatNode" presStyleLbl="solidFgAcc1" presStyleIdx="2" presStyleCnt="5"/>
      <dgm:spPr/>
    </dgm:pt>
    <dgm:pt modelId="{2892693B-D85C-46C0-9419-4AF1AE6B3C49}" type="pres">
      <dgm:prSet presAssocID="{B9784FC0-B051-47FC-8DAD-34FC0A50B6ED}" presName="text_4" presStyleLbl="node1" presStyleIdx="3" presStyleCnt="5">
        <dgm:presLayoutVars>
          <dgm:bulletEnabled val="1"/>
        </dgm:presLayoutVars>
      </dgm:prSet>
      <dgm:spPr/>
    </dgm:pt>
    <dgm:pt modelId="{82854199-25ED-442A-BF72-3981FFC2E6B5}" type="pres">
      <dgm:prSet presAssocID="{B9784FC0-B051-47FC-8DAD-34FC0A50B6ED}" presName="accent_4" presStyleCnt="0"/>
      <dgm:spPr/>
    </dgm:pt>
    <dgm:pt modelId="{45C9D8D4-9649-4B21-9533-D77A04C04A02}" type="pres">
      <dgm:prSet presAssocID="{B9784FC0-B051-47FC-8DAD-34FC0A50B6ED}" presName="accentRepeatNode" presStyleLbl="solidFgAcc1" presStyleIdx="3" presStyleCnt="5"/>
      <dgm:spPr/>
    </dgm:pt>
    <dgm:pt modelId="{371CEC6D-7191-4E6F-9A71-FF6F9F7039A6}" type="pres">
      <dgm:prSet presAssocID="{BC787843-01C4-4057-A25E-975DCA6A107F}" presName="text_5" presStyleLbl="node1" presStyleIdx="4" presStyleCnt="5">
        <dgm:presLayoutVars>
          <dgm:bulletEnabled val="1"/>
        </dgm:presLayoutVars>
      </dgm:prSet>
      <dgm:spPr/>
    </dgm:pt>
    <dgm:pt modelId="{5B241645-F0DE-4F1B-AD75-86A757F48259}" type="pres">
      <dgm:prSet presAssocID="{BC787843-01C4-4057-A25E-975DCA6A107F}" presName="accent_5" presStyleCnt="0"/>
      <dgm:spPr/>
    </dgm:pt>
    <dgm:pt modelId="{AD9946CE-AFF8-4E8A-8D6B-9D27A5505E28}" type="pres">
      <dgm:prSet presAssocID="{BC787843-01C4-4057-A25E-975DCA6A107F}" presName="accentRepeatNode" presStyleLbl="solidFgAcc1" presStyleIdx="4" presStyleCnt="5"/>
      <dgm:spPr/>
    </dgm:pt>
  </dgm:ptLst>
  <dgm:cxnLst>
    <dgm:cxn modelId="{F0EC1A04-8921-4D50-BEE7-232715589AEB}" srcId="{50997F66-4B18-4FA0-9BEF-7F21793D0488}" destId="{25C7D957-EB24-4FE7-842F-CD864DB42AFE}" srcOrd="1" destOrd="0" parTransId="{FA5971AD-BFB1-4431-9011-267A148A637D}" sibTransId="{9F0BCF21-DD81-40C5-A659-01BB0DFD518A}"/>
    <dgm:cxn modelId="{0FC63F05-A4D7-42AB-BD0B-68473108A1F2}" type="presOf" srcId="{757163D0-F4EE-4EF9-B8ED-CA26879A609C}" destId="{B86153D6-BCA3-4A6D-9427-C6CF4E2F3346}" srcOrd="0" destOrd="0" presId="urn:microsoft.com/office/officeart/2008/layout/VerticalCurvedList"/>
    <dgm:cxn modelId="{24209128-39E6-4214-B996-BB0BFDCB5F45}" type="presOf" srcId="{BC787843-01C4-4057-A25E-975DCA6A107F}" destId="{371CEC6D-7191-4E6F-9A71-FF6F9F7039A6}" srcOrd="0" destOrd="0" presId="urn:microsoft.com/office/officeart/2008/layout/VerticalCurvedList"/>
    <dgm:cxn modelId="{B242F22A-0DD0-4DA6-B574-F1FCF153A733}" srcId="{50997F66-4B18-4FA0-9BEF-7F21793D0488}" destId="{6B32EB90-B40E-4A14-B214-00AA6F28E07E}" srcOrd="2" destOrd="0" parTransId="{520D585E-CB43-4CC7-B920-13874B548595}" sibTransId="{C53D7249-B3E3-43C6-890F-DCACB0200F31}"/>
    <dgm:cxn modelId="{97E9A239-1C28-49A1-90D2-AB81AE8F58CA}" type="presOf" srcId="{6B32EB90-B40E-4A14-B214-00AA6F28E07E}" destId="{42E8EA59-90C7-410A-BEAA-801714F1C334}" srcOrd="0" destOrd="0" presId="urn:microsoft.com/office/officeart/2008/layout/VerticalCurvedList"/>
    <dgm:cxn modelId="{62745E3E-F763-49D2-A280-222F5C5AF70A}" type="presOf" srcId="{77605C7B-F1AE-46B9-8074-FE5EB3141AE0}" destId="{88D78160-EC83-4890-A08D-C5866C545446}" srcOrd="0" destOrd="0" presId="urn:microsoft.com/office/officeart/2008/layout/VerticalCurvedList"/>
    <dgm:cxn modelId="{6D4E6064-A381-4334-B6AB-4B535A3F03DF}" srcId="{50997F66-4B18-4FA0-9BEF-7F21793D0488}" destId="{B9784FC0-B051-47FC-8DAD-34FC0A50B6ED}" srcOrd="3" destOrd="0" parTransId="{29AFA8C4-A367-4A45-AE91-02E6D2A544C1}" sibTransId="{29D3B750-4B5F-4079-97E7-68616C0247A0}"/>
    <dgm:cxn modelId="{3BFD9659-A577-446B-BE77-A4C74E1D19C4}" srcId="{50997F66-4B18-4FA0-9BEF-7F21793D0488}" destId="{77605C7B-F1AE-46B9-8074-FE5EB3141AE0}" srcOrd="0" destOrd="0" parTransId="{5FCED466-4F9D-4676-9611-8AA1BC243C75}" sibTransId="{757163D0-F4EE-4EF9-B8ED-CA26879A609C}"/>
    <dgm:cxn modelId="{4A6AC18F-18EE-4651-A8C4-A895E6932B46}" type="presOf" srcId="{B9784FC0-B051-47FC-8DAD-34FC0A50B6ED}" destId="{2892693B-D85C-46C0-9419-4AF1AE6B3C49}" srcOrd="0" destOrd="0" presId="urn:microsoft.com/office/officeart/2008/layout/VerticalCurvedList"/>
    <dgm:cxn modelId="{958439C0-D9A3-4DF3-BDA7-50439844F100}" type="presOf" srcId="{25C7D957-EB24-4FE7-842F-CD864DB42AFE}" destId="{CA88B087-8C22-4629-8481-B2230549F00D}" srcOrd="0" destOrd="0" presId="urn:microsoft.com/office/officeart/2008/layout/VerticalCurvedList"/>
    <dgm:cxn modelId="{EFDEF2E1-467F-4E87-85F0-7675F6437953}" type="presOf" srcId="{50997F66-4B18-4FA0-9BEF-7F21793D0488}" destId="{7904308F-1544-4939-880C-55D3FC41A3AD}" srcOrd="0" destOrd="0" presId="urn:microsoft.com/office/officeart/2008/layout/VerticalCurvedList"/>
    <dgm:cxn modelId="{FD2548F4-FB2F-437D-B4B3-FE774F2CDB9B}" srcId="{50997F66-4B18-4FA0-9BEF-7F21793D0488}" destId="{BC787843-01C4-4057-A25E-975DCA6A107F}" srcOrd="4" destOrd="0" parTransId="{2484BD9F-9D7D-49D7-B19B-EC6AE6ACF1C8}" sibTransId="{9588F558-DCCE-4A12-9D87-BECE243D0115}"/>
    <dgm:cxn modelId="{D1D08360-548D-4543-8B5D-BC52CE40E3ED}" type="presParOf" srcId="{7904308F-1544-4939-880C-55D3FC41A3AD}" destId="{4CB9D70D-0BB6-446B-A636-9200610899DA}" srcOrd="0" destOrd="0" presId="urn:microsoft.com/office/officeart/2008/layout/VerticalCurvedList"/>
    <dgm:cxn modelId="{CA1B013B-191D-4FF2-B2F9-9B98CE48FD64}" type="presParOf" srcId="{4CB9D70D-0BB6-446B-A636-9200610899DA}" destId="{BE435AD9-66CB-4458-AC76-2DCBC8688A37}" srcOrd="0" destOrd="0" presId="urn:microsoft.com/office/officeart/2008/layout/VerticalCurvedList"/>
    <dgm:cxn modelId="{5D278E24-E632-4A48-8142-400CEF46E398}" type="presParOf" srcId="{BE435AD9-66CB-4458-AC76-2DCBC8688A37}" destId="{C5154222-28EB-4E9B-8672-BC81BAA39115}" srcOrd="0" destOrd="0" presId="urn:microsoft.com/office/officeart/2008/layout/VerticalCurvedList"/>
    <dgm:cxn modelId="{B22E2D59-6E36-4DA7-B9CA-42117B651737}" type="presParOf" srcId="{BE435AD9-66CB-4458-AC76-2DCBC8688A37}" destId="{B86153D6-BCA3-4A6D-9427-C6CF4E2F3346}" srcOrd="1" destOrd="0" presId="urn:microsoft.com/office/officeart/2008/layout/VerticalCurvedList"/>
    <dgm:cxn modelId="{C25C8EA5-E78F-4DC7-957F-B2B4B2A6505E}" type="presParOf" srcId="{BE435AD9-66CB-4458-AC76-2DCBC8688A37}" destId="{259A6722-4DD4-4DEB-84C3-C6FA9B940A91}" srcOrd="2" destOrd="0" presId="urn:microsoft.com/office/officeart/2008/layout/VerticalCurvedList"/>
    <dgm:cxn modelId="{58A3456D-27B9-4D00-ADB0-902496C5C7A7}" type="presParOf" srcId="{BE435AD9-66CB-4458-AC76-2DCBC8688A37}" destId="{AE308FB1-99DC-4CBC-8186-9A834C810CB4}" srcOrd="3" destOrd="0" presId="urn:microsoft.com/office/officeart/2008/layout/VerticalCurvedList"/>
    <dgm:cxn modelId="{F3E08866-F9E3-436C-8785-301B052320F1}" type="presParOf" srcId="{4CB9D70D-0BB6-446B-A636-9200610899DA}" destId="{88D78160-EC83-4890-A08D-C5866C545446}" srcOrd="1" destOrd="0" presId="urn:microsoft.com/office/officeart/2008/layout/VerticalCurvedList"/>
    <dgm:cxn modelId="{CF10E252-9DFC-40C0-A477-FEAF694ECC8E}" type="presParOf" srcId="{4CB9D70D-0BB6-446B-A636-9200610899DA}" destId="{4F9EA66C-0852-4185-A29C-76C49DADBEA3}" srcOrd="2" destOrd="0" presId="urn:microsoft.com/office/officeart/2008/layout/VerticalCurvedList"/>
    <dgm:cxn modelId="{DE768164-0701-432E-8572-7AD77CF2ED6C}" type="presParOf" srcId="{4F9EA66C-0852-4185-A29C-76C49DADBEA3}" destId="{178140EA-3AC8-4C8D-8275-8E1408225A44}" srcOrd="0" destOrd="0" presId="urn:microsoft.com/office/officeart/2008/layout/VerticalCurvedList"/>
    <dgm:cxn modelId="{02D45FC3-F9BF-46C4-8CC1-6528FB4A40D0}" type="presParOf" srcId="{4CB9D70D-0BB6-446B-A636-9200610899DA}" destId="{CA88B087-8C22-4629-8481-B2230549F00D}" srcOrd="3" destOrd="0" presId="urn:microsoft.com/office/officeart/2008/layout/VerticalCurvedList"/>
    <dgm:cxn modelId="{9DF7B273-985A-43D0-A96F-CC2C856F1F5B}" type="presParOf" srcId="{4CB9D70D-0BB6-446B-A636-9200610899DA}" destId="{09A729F0-2EE6-4F1E-81E6-44C7FF3EE314}" srcOrd="4" destOrd="0" presId="urn:microsoft.com/office/officeart/2008/layout/VerticalCurvedList"/>
    <dgm:cxn modelId="{B250CBD1-0992-43F4-8982-D0A5C8CE978A}" type="presParOf" srcId="{09A729F0-2EE6-4F1E-81E6-44C7FF3EE314}" destId="{4E8329A7-B979-4B91-A1C9-1B2B2D6BCFEA}" srcOrd="0" destOrd="0" presId="urn:microsoft.com/office/officeart/2008/layout/VerticalCurvedList"/>
    <dgm:cxn modelId="{C01C03CA-AEA4-4F41-B375-7FE36E1AC0B6}" type="presParOf" srcId="{4CB9D70D-0BB6-446B-A636-9200610899DA}" destId="{42E8EA59-90C7-410A-BEAA-801714F1C334}" srcOrd="5" destOrd="0" presId="urn:microsoft.com/office/officeart/2008/layout/VerticalCurvedList"/>
    <dgm:cxn modelId="{A7653E83-666B-425D-8E92-6FE466DBDEE5}" type="presParOf" srcId="{4CB9D70D-0BB6-446B-A636-9200610899DA}" destId="{181AD199-D7D3-4A75-95EA-837B3D377D2D}" srcOrd="6" destOrd="0" presId="urn:microsoft.com/office/officeart/2008/layout/VerticalCurvedList"/>
    <dgm:cxn modelId="{D2D1ACCC-6D42-4E56-9549-6BC224196804}" type="presParOf" srcId="{181AD199-D7D3-4A75-95EA-837B3D377D2D}" destId="{54361F25-A4B1-46BC-859F-0001A43393C9}" srcOrd="0" destOrd="0" presId="urn:microsoft.com/office/officeart/2008/layout/VerticalCurvedList"/>
    <dgm:cxn modelId="{D1092458-A2C5-44D1-9F72-220CFD90415B}" type="presParOf" srcId="{4CB9D70D-0BB6-446B-A636-9200610899DA}" destId="{2892693B-D85C-46C0-9419-4AF1AE6B3C49}" srcOrd="7" destOrd="0" presId="urn:microsoft.com/office/officeart/2008/layout/VerticalCurvedList"/>
    <dgm:cxn modelId="{9A4D89AD-6C34-4BB9-B30B-7950035F7EC6}" type="presParOf" srcId="{4CB9D70D-0BB6-446B-A636-9200610899DA}" destId="{82854199-25ED-442A-BF72-3981FFC2E6B5}" srcOrd="8" destOrd="0" presId="urn:microsoft.com/office/officeart/2008/layout/VerticalCurvedList"/>
    <dgm:cxn modelId="{DFE0C961-824D-443A-9D4E-8A89FC380F4C}" type="presParOf" srcId="{82854199-25ED-442A-BF72-3981FFC2E6B5}" destId="{45C9D8D4-9649-4B21-9533-D77A04C04A02}" srcOrd="0" destOrd="0" presId="urn:microsoft.com/office/officeart/2008/layout/VerticalCurvedList"/>
    <dgm:cxn modelId="{F854190E-7D21-4EAA-8AC6-B3EE351049BB}" type="presParOf" srcId="{4CB9D70D-0BB6-446B-A636-9200610899DA}" destId="{371CEC6D-7191-4E6F-9A71-FF6F9F7039A6}" srcOrd="9" destOrd="0" presId="urn:microsoft.com/office/officeart/2008/layout/VerticalCurvedList"/>
    <dgm:cxn modelId="{9C8AC2F3-EA63-4890-905C-0C05291F3EB9}" type="presParOf" srcId="{4CB9D70D-0BB6-446B-A636-9200610899DA}" destId="{5B241645-F0DE-4F1B-AD75-86A757F48259}" srcOrd="10" destOrd="0" presId="urn:microsoft.com/office/officeart/2008/layout/VerticalCurvedList"/>
    <dgm:cxn modelId="{0B265F3D-16E6-408A-90A6-F240C3E918FA}" type="presParOf" srcId="{5B241645-F0DE-4F1B-AD75-86A757F48259}" destId="{AD9946CE-AFF8-4E8A-8D6B-9D27A5505E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872083-694B-4D8B-8D0B-4087342C29F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BC20D8-8D75-4C5C-869A-950ED287916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S</a:t>
          </a:r>
          <a:r>
            <a:rPr lang="en-US" dirty="0">
              <a:solidFill>
                <a:schemeClr val="tx1"/>
              </a:solidFill>
            </a:rPr>
            <a:t>tress</a:t>
          </a:r>
        </a:p>
      </dgm:t>
    </dgm:pt>
    <dgm:pt modelId="{5D20B332-3C87-4311-BED9-F52560875F61}" type="parTrans" cxnId="{7A051973-A8B7-47C6-BB4D-08DA359D0BBA}">
      <dgm:prSet/>
      <dgm:spPr/>
      <dgm:t>
        <a:bodyPr/>
        <a:lstStyle/>
        <a:p>
          <a:endParaRPr lang="en-US"/>
        </a:p>
      </dgm:t>
    </dgm:pt>
    <dgm:pt modelId="{F953257E-B5D4-4FA3-97F2-21FD10E00448}" type="sibTrans" cxnId="{7A051973-A8B7-47C6-BB4D-08DA359D0BBA}">
      <dgm:prSet/>
      <dgm:spPr/>
      <dgm:t>
        <a:bodyPr/>
        <a:lstStyle/>
        <a:p>
          <a:endParaRPr lang="en-US"/>
        </a:p>
      </dgm:t>
    </dgm:pt>
    <dgm:pt modelId="{110E3C1E-DCB8-4197-8472-CD7D916EE2B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</a:t>
          </a:r>
          <a:r>
            <a:rPr lang="en-US" dirty="0">
              <a:solidFill>
                <a:schemeClr val="tx1"/>
              </a:solidFill>
            </a:rPr>
            <a:t>nxiety</a:t>
          </a:r>
        </a:p>
      </dgm:t>
    </dgm:pt>
    <dgm:pt modelId="{C3F0F8F7-93E5-4986-9BF3-4CCA61629050}" type="parTrans" cxnId="{41E70A4F-BAE3-4952-8D04-10E74EF42696}">
      <dgm:prSet/>
      <dgm:spPr/>
      <dgm:t>
        <a:bodyPr/>
        <a:lstStyle/>
        <a:p>
          <a:endParaRPr lang="en-US"/>
        </a:p>
      </dgm:t>
    </dgm:pt>
    <dgm:pt modelId="{041C9648-3B84-4B24-A9BD-37CAD26273ED}" type="sibTrans" cxnId="{41E70A4F-BAE3-4952-8D04-10E74EF42696}">
      <dgm:prSet/>
      <dgm:spPr/>
      <dgm:t>
        <a:bodyPr/>
        <a:lstStyle/>
        <a:p>
          <a:endParaRPr lang="en-US"/>
        </a:p>
      </dgm:t>
    </dgm:pt>
    <dgm:pt modelId="{B406035B-9835-4717-844E-4EB1D7B8D04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D</a:t>
          </a:r>
          <a:r>
            <a:rPr lang="en-US" dirty="0">
              <a:solidFill>
                <a:schemeClr val="tx1"/>
              </a:solidFill>
            </a:rPr>
            <a:t>rugs</a:t>
          </a:r>
        </a:p>
      </dgm:t>
    </dgm:pt>
    <dgm:pt modelId="{D4411242-2E3F-496E-880E-D20373E8317F}" type="parTrans" cxnId="{2D1B2A3F-3F8F-4ABD-9A46-AE6D1170E368}">
      <dgm:prSet/>
      <dgm:spPr/>
      <dgm:t>
        <a:bodyPr/>
        <a:lstStyle/>
        <a:p>
          <a:endParaRPr lang="en-US"/>
        </a:p>
      </dgm:t>
    </dgm:pt>
    <dgm:pt modelId="{3CF42F3D-C22F-41FE-A18A-CB5977DD8940}" type="sibTrans" cxnId="{2D1B2A3F-3F8F-4ABD-9A46-AE6D1170E368}">
      <dgm:prSet/>
      <dgm:spPr/>
      <dgm:t>
        <a:bodyPr/>
        <a:lstStyle/>
        <a:p>
          <a:endParaRPr lang="en-US"/>
        </a:p>
      </dgm:t>
    </dgm:pt>
    <dgm:pt modelId="{7E7834B8-C8C0-4DB8-8ED6-DB41F46F901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H</a:t>
          </a:r>
          <a:r>
            <a:rPr lang="en-US" dirty="0">
              <a:solidFill>
                <a:schemeClr val="tx1"/>
              </a:solidFill>
            </a:rPr>
            <a:t>ungry</a:t>
          </a:r>
        </a:p>
      </dgm:t>
    </dgm:pt>
    <dgm:pt modelId="{4CB7CEA9-1C71-428C-9AA4-B090E5CAB059}" type="parTrans" cxnId="{39A85B55-221D-452E-840C-06116C81DB7C}">
      <dgm:prSet/>
      <dgm:spPr/>
      <dgm:t>
        <a:bodyPr/>
        <a:lstStyle/>
        <a:p>
          <a:endParaRPr lang="en-US"/>
        </a:p>
      </dgm:t>
    </dgm:pt>
    <dgm:pt modelId="{3B4E788A-6A53-4F12-A9E3-C49E9DB518E5}" type="sibTrans" cxnId="{39A85B55-221D-452E-840C-06116C81DB7C}">
      <dgm:prSet/>
      <dgm:spPr/>
      <dgm:t>
        <a:bodyPr/>
        <a:lstStyle/>
        <a:p>
          <a:endParaRPr lang="en-US"/>
        </a:p>
      </dgm:t>
    </dgm:pt>
    <dgm:pt modelId="{306BD79F-237F-457C-8682-A81739DBB5D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A</a:t>
          </a:r>
          <a:r>
            <a:rPr lang="en-US" dirty="0">
              <a:solidFill>
                <a:schemeClr val="tx1"/>
              </a:solidFill>
            </a:rPr>
            <a:t>lcohol</a:t>
          </a:r>
        </a:p>
      </dgm:t>
    </dgm:pt>
    <dgm:pt modelId="{648E07A1-4034-4410-A723-287E55003D74}" type="parTrans" cxnId="{407AFA9B-38D9-4821-BEAA-A040D735F6E0}">
      <dgm:prSet/>
      <dgm:spPr/>
      <dgm:t>
        <a:bodyPr/>
        <a:lstStyle/>
        <a:p>
          <a:endParaRPr lang="en-US"/>
        </a:p>
      </dgm:t>
    </dgm:pt>
    <dgm:pt modelId="{21BCC49A-B365-45FC-B289-36FC1FB10610}" type="sibTrans" cxnId="{407AFA9B-38D9-4821-BEAA-A040D735F6E0}">
      <dgm:prSet/>
      <dgm:spPr/>
      <dgm:t>
        <a:bodyPr/>
        <a:lstStyle/>
        <a:p>
          <a:endParaRPr lang="en-US"/>
        </a:p>
      </dgm:t>
    </dgm:pt>
    <dgm:pt modelId="{14EED1F2-D04A-4DB1-8D38-6A0444B701B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T</a:t>
          </a:r>
          <a:r>
            <a:rPr lang="en-US" dirty="0">
              <a:solidFill>
                <a:schemeClr val="tx1"/>
              </a:solidFill>
            </a:rPr>
            <a:t>ired</a:t>
          </a:r>
        </a:p>
      </dgm:t>
    </dgm:pt>
    <dgm:pt modelId="{5F9CFEE2-096C-4442-9FE8-899C4F39392D}" type="parTrans" cxnId="{B7FB3B5C-2BBF-4FBE-8F72-0786FAA57E9F}">
      <dgm:prSet/>
      <dgm:spPr/>
      <dgm:t>
        <a:bodyPr/>
        <a:lstStyle/>
        <a:p>
          <a:endParaRPr lang="en-US"/>
        </a:p>
      </dgm:t>
    </dgm:pt>
    <dgm:pt modelId="{F5D866A9-A2A6-4C45-9237-D4B98DD355B1}" type="sibTrans" cxnId="{B7FB3B5C-2BBF-4FBE-8F72-0786FAA57E9F}">
      <dgm:prSet/>
      <dgm:spPr/>
      <dgm:t>
        <a:bodyPr/>
        <a:lstStyle/>
        <a:p>
          <a:endParaRPr lang="en-US"/>
        </a:p>
      </dgm:t>
    </dgm:pt>
    <dgm:pt modelId="{BCD3A223-90FD-4FC1-A4E4-E3C1D8ACF27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S</a:t>
          </a:r>
          <a:r>
            <a:rPr lang="en-US" dirty="0">
              <a:solidFill>
                <a:schemeClr val="tx1"/>
              </a:solidFill>
            </a:rPr>
            <a:t>ick</a:t>
          </a:r>
        </a:p>
      </dgm:t>
    </dgm:pt>
    <dgm:pt modelId="{DAF89D8C-014B-4A1B-ABC3-4B5851F6687B}" type="parTrans" cxnId="{14A28FBB-6406-43EB-BF64-B7770DDABC3E}">
      <dgm:prSet/>
      <dgm:spPr/>
      <dgm:t>
        <a:bodyPr/>
        <a:lstStyle/>
        <a:p>
          <a:endParaRPr lang="en-US"/>
        </a:p>
      </dgm:t>
    </dgm:pt>
    <dgm:pt modelId="{4C449D8C-DFFE-4E59-A034-5475D52C11FE}" type="sibTrans" cxnId="{14A28FBB-6406-43EB-BF64-B7770DDABC3E}">
      <dgm:prSet/>
      <dgm:spPr/>
      <dgm:t>
        <a:bodyPr/>
        <a:lstStyle/>
        <a:p>
          <a:endParaRPr lang="en-US"/>
        </a:p>
      </dgm:t>
    </dgm:pt>
    <dgm:pt modelId="{7275E04B-09FD-4852-818C-68D66D95A899}" type="pres">
      <dgm:prSet presAssocID="{78872083-694B-4D8B-8D0B-4087342C29F8}" presName="linearFlow" presStyleCnt="0">
        <dgm:presLayoutVars>
          <dgm:dir/>
          <dgm:resizeHandles val="exact"/>
        </dgm:presLayoutVars>
      </dgm:prSet>
      <dgm:spPr/>
    </dgm:pt>
    <dgm:pt modelId="{F09BF8B1-C651-4942-AA14-15FB739EB9BA}" type="pres">
      <dgm:prSet presAssocID="{85BC20D8-8D75-4C5C-869A-950ED2879166}" presName="composite" presStyleCnt="0"/>
      <dgm:spPr/>
    </dgm:pt>
    <dgm:pt modelId="{A58E8692-78F8-4EB9-8A1B-501B013BB06B}" type="pres">
      <dgm:prSet presAssocID="{85BC20D8-8D75-4C5C-869A-950ED2879166}" presName="imgShp" presStyleLbl="fgImgPlace1" presStyleIdx="0" presStyleCnt="7"/>
      <dgm:spPr/>
    </dgm:pt>
    <dgm:pt modelId="{7A7DA380-DF8D-4CC7-8FF6-85F516EC7787}" type="pres">
      <dgm:prSet presAssocID="{85BC20D8-8D75-4C5C-869A-950ED2879166}" presName="txShp" presStyleLbl="node1" presStyleIdx="0" presStyleCnt="7">
        <dgm:presLayoutVars>
          <dgm:bulletEnabled val="1"/>
        </dgm:presLayoutVars>
      </dgm:prSet>
      <dgm:spPr/>
    </dgm:pt>
    <dgm:pt modelId="{766BDD95-0EAE-46B2-9850-EE1EC14691EB}" type="pres">
      <dgm:prSet presAssocID="{F953257E-B5D4-4FA3-97F2-21FD10E00448}" presName="spacing" presStyleCnt="0"/>
      <dgm:spPr/>
    </dgm:pt>
    <dgm:pt modelId="{D1F14D11-19AA-44C6-9037-DB977F09B02C}" type="pres">
      <dgm:prSet presAssocID="{110E3C1E-DCB8-4197-8472-CD7D916EE2B3}" presName="composite" presStyleCnt="0"/>
      <dgm:spPr/>
    </dgm:pt>
    <dgm:pt modelId="{79EC8C2D-3AE6-4502-BAAA-CC712CA17849}" type="pres">
      <dgm:prSet presAssocID="{110E3C1E-DCB8-4197-8472-CD7D916EE2B3}" presName="imgShp" presStyleLbl="fgImgPlace1" presStyleIdx="1" presStyleCnt="7"/>
      <dgm:spPr/>
    </dgm:pt>
    <dgm:pt modelId="{C46B9F8F-78D0-4E24-93F0-FD0B33D98EDB}" type="pres">
      <dgm:prSet presAssocID="{110E3C1E-DCB8-4197-8472-CD7D916EE2B3}" presName="txShp" presStyleLbl="node1" presStyleIdx="1" presStyleCnt="7">
        <dgm:presLayoutVars>
          <dgm:bulletEnabled val="1"/>
        </dgm:presLayoutVars>
      </dgm:prSet>
      <dgm:spPr/>
    </dgm:pt>
    <dgm:pt modelId="{10C9DE02-64D4-4407-B181-0B235DBC4C3F}" type="pres">
      <dgm:prSet presAssocID="{041C9648-3B84-4B24-A9BD-37CAD26273ED}" presName="spacing" presStyleCnt="0"/>
      <dgm:spPr/>
    </dgm:pt>
    <dgm:pt modelId="{154B9A54-246F-4138-AA02-1CBB84820D66}" type="pres">
      <dgm:prSet presAssocID="{B406035B-9835-4717-844E-4EB1D7B8D04B}" presName="composite" presStyleCnt="0"/>
      <dgm:spPr/>
    </dgm:pt>
    <dgm:pt modelId="{41AB50FA-D5F4-45D6-93FF-EB96C8B0B733}" type="pres">
      <dgm:prSet presAssocID="{B406035B-9835-4717-844E-4EB1D7B8D04B}" presName="imgShp" presStyleLbl="fgImgPlace1" presStyleIdx="2" presStyleCnt="7"/>
      <dgm:spPr/>
    </dgm:pt>
    <dgm:pt modelId="{DAF94794-722F-431A-A7F8-58AFA0878577}" type="pres">
      <dgm:prSet presAssocID="{B406035B-9835-4717-844E-4EB1D7B8D04B}" presName="txShp" presStyleLbl="node1" presStyleIdx="2" presStyleCnt="7">
        <dgm:presLayoutVars>
          <dgm:bulletEnabled val="1"/>
        </dgm:presLayoutVars>
      </dgm:prSet>
      <dgm:spPr/>
    </dgm:pt>
    <dgm:pt modelId="{2B70DED9-F439-4F4A-B2E6-CF47DF6211F0}" type="pres">
      <dgm:prSet presAssocID="{3CF42F3D-C22F-41FE-A18A-CB5977DD8940}" presName="spacing" presStyleCnt="0"/>
      <dgm:spPr/>
    </dgm:pt>
    <dgm:pt modelId="{048E3C3B-88EE-4F80-84B2-B6D4DC89F4AD}" type="pres">
      <dgm:prSet presAssocID="{7E7834B8-C8C0-4DB8-8ED6-DB41F46F9011}" presName="composite" presStyleCnt="0"/>
      <dgm:spPr/>
    </dgm:pt>
    <dgm:pt modelId="{1742C884-820A-4188-A546-A3C003A11C16}" type="pres">
      <dgm:prSet presAssocID="{7E7834B8-C8C0-4DB8-8ED6-DB41F46F9011}" presName="imgShp" presStyleLbl="fgImgPlace1" presStyleIdx="3" presStyleCnt="7"/>
      <dgm:spPr/>
    </dgm:pt>
    <dgm:pt modelId="{1E68E6A6-5AB4-48E8-98DA-19616E2AB956}" type="pres">
      <dgm:prSet presAssocID="{7E7834B8-C8C0-4DB8-8ED6-DB41F46F9011}" presName="txShp" presStyleLbl="node1" presStyleIdx="3" presStyleCnt="7">
        <dgm:presLayoutVars>
          <dgm:bulletEnabled val="1"/>
        </dgm:presLayoutVars>
      </dgm:prSet>
      <dgm:spPr/>
    </dgm:pt>
    <dgm:pt modelId="{C1EDD810-7389-4F57-8F26-691425CAE447}" type="pres">
      <dgm:prSet presAssocID="{3B4E788A-6A53-4F12-A9E3-C49E9DB518E5}" presName="spacing" presStyleCnt="0"/>
      <dgm:spPr/>
    </dgm:pt>
    <dgm:pt modelId="{2C644F1D-469C-4E83-98F4-C09E8B5CEA4C}" type="pres">
      <dgm:prSet presAssocID="{306BD79F-237F-457C-8682-A81739DBB5D4}" presName="composite" presStyleCnt="0"/>
      <dgm:spPr/>
    </dgm:pt>
    <dgm:pt modelId="{A9A7CD01-B363-415A-A0F0-CEA62AA06E2A}" type="pres">
      <dgm:prSet presAssocID="{306BD79F-237F-457C-8682-A81739DBB5D4}" presName="imgShp" presStyleLbl="fgImgPlace1" presStyleIdx="4" presStyleCnt="7"/>
      <dgm:spPr/>
    </dgm:pt>
    <dgm:pt modelId="{EBB639C5-6F6D-4988-B909-6DF45892FE81}" type="pres">
      <dgm:prSet presAssocID="{306BD79F-237F-457C-8682-A81739DBB5D4}" presName="txShp" presStyleLbl="node1" presStyleIdx="4" presStyleCnt="7">
        <dgm:presLayoutVars>
          <dgm:bulletEnabled val="1"/>
        </dgm:presLayoutVars>
      </dgm:prSet>
      <dgm:spPr/>
    </dgm:pt>
    <dgm:pt modelId="{003C8823-5E7B-434A-A465-CD2DE51DF0A0}" type="pres">
      <dgm:prSet presAssocID="{21BCC49A-B365-45FC-B289-36FC1FB10610}" presName="spacing" presStyleCnt="0"/>
      <dgm:spPr/>
    </dgm:pt>
    <dgm:pt modelId="{7C5559F7-247F-4D7F-837E-3F4BFA328E13}" type="pres">
      <dgm:prSet presAssocID="{14EED1F2-D04A-4DB1-8D38-6A0444B701B8}" presName="composite" presStyleCnt="0"/>
      <dgm:spPr/>
    </dgm:pt>
    <dgm:pt modelId="{5686429D-E4E0-4A59-9438-093F16685E5A}" type="pres">
      <dgm:prSet presAssocID="{14EED1F2-D04A-4DB1-8D38-6A0444B701B8}" presName="imgShp" presStyleLbl="fgImgPlace1" presStyleIdx="5" presStyleCnt="7"/>
      <dgm:spPr/>
    </dgm:pt>
    <dgm:pt modelId="{393A5A4F-694D-47A8-9072-03B7B574AA15}" type="pres">
      <dgm:prSet presAssocID="{14EED1F2-D04A-4DB1-8D38-6A0444B701B8}" presName="txShp" presStyleLbl="node1" presStyleIdx="5" presStyleCnt="7">
        <dgm:presLayoutVars>
          <dgm:bulletEnabled val="1"/>
        </dgm:presLayoutVars>
      </dgm:prSet>
      <dgm:spPr/>
    </dgm:pt>
    <dgm:pt modelId="{DB6A87BC-1CB0-4CF0-BEC5-CE76F4332D02}" type="pres">
      <dgm:prSet presAssocID="{F5D866A9-A2A6-4C45-9237-D4B98DD355B1}" presName="spacing" presStyleCnt="0"/>
      <dgm:spPr/>
    </dgm:pt>
    <dgm:pt modelId="{4B525AE1-848C-4440-BB95-42731DC7AA7A}" type="pres">
      <dgm:prSet presAssocID="{BCD3A223-90FD-4FC1-A4E4-E3C1D8ACF273}" presName="composite" presStyleCnt="0"/>
      <dgm:spPr/>
    </dgm:pt>
    <dgm:pt modelId="{DF0E18B1-76C0-49EF-B039-84EADD1824C3}" type="pres">
      <dgm:prSet presAssocID="{BCD3A223-90FD-4FC1-A4E4-E3C1D8ACF273}" presName="imgShp" presStyleLbl="fgImgPlace1" presStyleIdx="6" presStyleCnt="7"/>
      <dgm:spPr/>
    </dgm:pt>
    <dgm:pt modelId="{D6B8418C-047F-49C4-A382-B6BAB2463BD0}" type="pres">
      <dgm:prSet presAssocID="{BCD3A223-90FD-4FC1-A4E4-E3C1D8ACF273}" presName="txShp" presStyleLbl="node1" presStyleIdx="6" presStyleCnt="7">
        <dgm:presLayoutVars>
          <dgm:bulletEnabled val="1"/>
        </dgm:presLayoutVars>
      </dgm:prSet>
      <dgm:spPr/>
    </dgm:pt>
  </dgm:ptLst>
  <dgm:cxnLst>
    <dgm:cxn modelId="{2D1B2A3F-3F8F-4ABD-9A46-AE6D1170E368}" srcId="{78872083-694B-4D8B-8D0B-4087342C29F8}" destId="{B406035B-9835-4717-844E-4EB1D7B8D04B}" srcOrd="2" destOrd="0" parTransId="{D4411242-2E3F-496E-880E-D20373E8317F}" sibTransId="{3CF42F3D-C22F-41FE-A18A-CB5977DD8940}"/>
    <dgm:cxn modelId="{4067745B-33BF-44ED-93EF-1C860E599BCB}" type="presOf" srcId="{BCD3A223-90FD-4FC1-A4E4-E3C1D8ACF273}" destId="{D6B8418C-047F-49C4-A382-B6BAB2463BD0}" srcOrd="0" destOrd="0" presId="urn:microsoft.com/office/officeart/2005/8/layout/vList3"/>
    <dgm:cxn modelId="{B7FB3B5C-2BBF-4FBE-8F72-0786FAA57E9F}" srcId="{78872083-694B-4D8B-8D0B-4087342C29F8}" destId="{14EED1F2-D04A-4DB1-8D38-6A0444B701B8}" srcOrd="5" destOrd="0" parTransId="{5F9CFEE2-096C-4442-9FE8-899C4F39392D}" sibTransId="{F5D866A9-A2A6-4C45-9237-D4B98DD355B1}"/>
    <dgm:cxn modelId="{301B756E-6F2F-4DB6-8674-5D70B8B3AA13}" type="presOf" srcId="{14EED1F2-D04A-4DB1-8D38-6A0444B701B8}" destId="{393A5A4F-694D-47A8-9072-03B7B574AA15}" srcOrd="0" destOrd="0" presId="urn:microsoft.com/office/officeart/2005/8/layout/vList3"/>
    <dgm:cxn modelId="{41E70A4F-BAE3-4952-8D04-10E74EF42696}" srcId="{78872083-694B-4D8B-8D0B-4087342C29F8}" destId="{110E3C1E-DCB8-4197-8472-CD7D916EE2B3}" srcOrd="1" destOrd="0" parTransId="{C3F0F8F7-93E5-4986-9BF3-4CCA61629050}" sibTransId="{041C9648-3B84-4B24-A9BD-37CAD26273ED}"/>
    <dgm:cxn modelId="{7A051973-A8B7-47C6-BB4D-08DA359D0BBA}" srcId="{78872083-694B-4D8B-8D0B-4087342C29F8}" destId="{85BC20D8-8D75-4C5C-869A-950ED2879166}" srcOrd="0" destOrd="0" parTransId="{5D20B332-3C87-4311-BED9-F52560875F61}" sibTransId="{F953257E-B5D4-4FA3-97F2-21FD10E00448}"/>
    <dgm:cxn modelId="{39A85B55-221D-452E-840C-06116C81DB7C}" srcId="{78872083-694B-4D8B-8D0B-4087342C29F8}" destId="{7E7834B8-C8C0-4DB8-8ED6-DB41F46F9011}" srcOrd="3" destOrd="0" parTransId="{4CB7CEA9-1C71-428C-9AA4-B090E5CAB059}" sibTransId="{3B4E788A-6A53-4F12-A9E3-C49E9DB518E5}"/>
    <dgm:cxn modelId="{8438BE59-87F9-4CCF-99F1-4D0D54642DAD}" type="presOf" srcId="{110E3C1E-DCB8-4197-8472-CD7D916EE2B3}" destId="{C46B9F8F-78D0-4E24-93F0-FD0B33D98EDB}" srcOrd="0" destOrd="0" presId="urn:microsoft.com/office/officeart/2005/8/layout/vList3"/>
    <dgm:cxn modelId="{633FAA7C-ACE4-4058-A1AE-81791D486C00}" type="presOf" srcId="{85BC20D8-8D75-4C5C-869A-950ED2879166}" destId="{7A7DA380-DF8D-4CC7-8FF6-85F516EC7787}" srcOrd="0" destOrd="0" presId="urn:microsoft.com/office/officeart/2005/8/layout/vList3"/>
    <dgm:cxn modelId="{3B26208F-815A-46E1-9964-4220BF771E34}" type="presOf" srcId="{78872083-694B-4D8B-8D0B-4087342C29F8}" destId="{7275E04B-09FD-4852-818C-68D66D95A899}" srcOrd="0" destOrd="0" presId="urn:microsoft.com/office/officeart/2005/8/layout/vList3"/>
    <dgm:cxn modelId="{407AFA9B-38D9-4821-BEAA-A040D735F6E0}" srcId="{78872083-694B-4D8B-8D0B-4087342C29F8}" destId="{306BD79F-237F-457C-8682-A81739DBB5D4}" srcOrd="4" destOrd="0" parTransId="{648E07A1-4034-4410-A723-287E55003D74}" sibTransId="{21BCC49A-B365-45FC-B289-36FC1FB10610}"/>
    <dgm:cxn modelId="{14A28FBB-6406-43EB-BF64-B7770DDABC3E}" srcId="{78872083-694B-4D8B-8D0B-4087342C29F8}" destId="{BCD3A223-90FD-4FC1-A4E4-E3C1D8ACF273}" srcOrd="6" destOrd="0" parTransId="{DAF89D8C-014B-4A1B-ABC3-4B5851F6687B}" sibTransId="{4C449D8C-DFFE-4E59-A034-5475D52C11FE}"/>
    <dgm:cxn modelId="{7AE5CCE4-D0FF-4E67-BAAA-869025620EBE}" type="presOf" srcId="{7E7834B8-C8C0-4DB8-8ED6-DB41F46F9011}" destId="{1E68E6A6-5AB4-48E8-98DA-19616E2AB956}" srcOrd="0" destOrd="0" presId="urn:microsoft.com/office/officeart/2005/8/layout/vList3"/>
    <dgm:cxn modelId="{05F545E7-3B64-47B9-B627-585A1CB272DB}" type="presOf" srcId="{B406035B-9835-4717-844E-4EB1D7B8D04B}" destId="{DAF94794-722F-431A-A7F8-58AFA0878577}" srcOrd="0" destOrd="0" presId="urn:microsoft.com/office/officeart/2005/8/layout/vList3"/>
    <dgm:cxn modelId="{0F89FBEC-5190-4532-99B2-29627C01DED7}" type="presOf" srcId="{306BD79F-237F-457C-8682-A81739DBB5D4}" destId="{EBB639C5-6F6D-4988-B909-6DF45892FE81}" srcOrd="0" destOrd="0" presId="urn:microsoft.com/office/officeart/2005/8/layout/vList3"/>
    <dgm:cxn modelId="{84FE685B-3C09-467A-85A3-D40ED9C799C1}" type="presParOf" srcId="{7275E04B-09FD-4852-818C-68D66D95A899}" destId="{F09BF8B1-C651-4942-AA14-15FB739EB9BA}" srcOrd="0" destOrd="0" presId="urn:microsoft.com/office/officeart/2005/8/layout/vList3"/>
    <dgm:cxn modelId="{D4C6332D-B62C-4654-9B51-2C1D11719FFF}" type="presParOf" srcId="{F09BF8B1-C651-4942-AA14-15FB739EB9BA}" destId="{A58E8692-78F8-4EB9-8A1B-501B013BB06B}" srcOrd="0" destOrd="0" presId="urn:microsoft.com/office/officeart/2005/8/layout/vList3"/>
    <dgm:cxn modelId="{614B886E-F6A7-45FF-A379-27FBF854CB94}" type="presParOf" srcId="{F09BF8B1-C651-4942-AA14-15FB739EB9BA}" destId="{7A7DA380-DF8D-4CC7-8FF6-85F516EC7787}" srcOrd="1" destOrd="0" presId="urn:microsoft.com/office/officeart/2005/8/layout/vList3"/>
    <dgm:cxn modelId="{101DCAF7-2B8B-41C9-B1C3-ADA370AB9F8C}" type="presParOf" srcId="{7275E04B-09FD-4852-818C-68D66D95A899}" destId="{766BDD95-0EAE-46B2-9850-EE1EC14691EB}" srcOrd="1" destOrd="0" presId="urn:microsoft.com/office/officeart/2005/8/layout/vList3"/>
    <dgm:cxn modelId="{9827384F-A0E9-46DC-B72C-2E9475CD7F8A}" type="presParOf" srcId="{7275E04B-09FD-4852-818C-68D66D95A899}" destId="{D1F14D11-19AA-44C6-9037-DB977F09B02C}" srcOrd="2" destOrd="0" presId="urn:microsoft.com/office/officeart/2005/8/layout/vList3"/>
    <dgm:cxn modelId="{556D031D-C131-42B8-9759-0851C3D7AA9F}" type="presParOf" srcId="{D1F14D11-19AA-44C6-9037-DB977F09B02C}" destId="{79EC8C2D-3AE6-4502-BAAA-CC712CA17849}" srcOrd="0" destOrd="0" presId="urn:microsoft.com/office/officeart/2005/8/layout/vList3"/>
    <dgm:cxn modelId="{2A121110-0CD0-4CED-8884-A15D68A5FDDF}" type="presParOf" srcId="{D1F14D11-19AA-44C6-9037-DB977F09B02C}" destId="{C46B9F8F-78D0-4E24-93F0-FD0B33D98EDB}" srcOrd="1" destOrd="0" presId="urn:microsoft.com/office/officeart/2005/8/layout/vList3"/>
    <dgm:cxn modelId="{53D13EC5-B162-4353-995F-3CCFC9F067AE}" type="presParOf" srcId="{7275E04B-09FD-4852-818C-68D66D95A899}" destId="{10C9DE02-64D4-4407-B181-0B235DBC4C3F}" srcOrd="3" destOrd="0" presId="urn:microsoft.com/office/officeart/2005/8/layout/vList3"/>
    <dgm:cxn modelId="{44536661-C291-4C99-97CF-FB5AB0334D0E}" type="presParOf" srcId="{7275E04B-09FD-4852-818C-68D66D95A899}" destId="{154B9A54-246F-4138-AA02-1CBB84820D66}" srcOrd="4" destOrd="0" presId="urn:microsoft.com/office/officeart/2005/8/layout/vList3"/>
    <dgm:cxn modelId="{79147D9C-BCCC-4CAE-8033-F4449588114D}" type="presParOf" srcId="{154B9A54-246F-4138-AA02-1CBB84820D66}" destId="{41AB50FA-D5F4-45D6-93FF-EB96C8B0B733}" srcOrd="0" destOrd="0" presId="urn:microsoft.com/office/officeart/2005/8/layout/vList3"/>
    <dgm:cxn modelId="{6032A553-24CE-47F9-B250-4CCAA34DB3B2}" type="presParOf" srcId="{154B9A54-246F-4138-AA02-1CBB84820D66}" destId="{DAF94794-722F-431A-A7F8-58AFA0878577}" srcOrd="1" destOrd="0" presId="urn:microsoft.com/office/officeart/2005/8/layout/vList3"/>
    <dgm:cxn modelId="{C4BA493F-3EE9-4FFC-837D-BA6A58D04A84}" type="presParOf" srcId="{7275E04B-09FD-4852-818C-68D66D95A899}" destId="{2B70DED9-F439-4F4A-B2E6-CF47DF6211F0}" srcOrd="5" destOrd="0" presId="urn:microsoft.com/office/officeart/2005/8/layout/vList3"/>
    <dgm:cxn modelId="{86412EAA-D7D6-436C-8598-6429524ADFA5}" type="presParOf" srcId="{7275E04B-09FD-4852-818C-68D66D95A899}" destId="{048E3C3B-88EE-4F80-84B2-B6D4DC89F4AD}" srcOrd="6" destOrd="0" presId="urn:microsoft.com/office/officeart/2005/8/layout/vList3"/>
    <dgm:cxn modelId="{3406EB97-A23C-499C-A9E5-5357ADDA6FDD}" type="presParOf" srcId="{048E3C3B-88EE-4F80-84B2-B6D4DC89F4AD}" destId="{1742C884-820A-4188-A546-A3C003A11C16}" srcOrd="0" destOrd="0" presId="urn:microsoft.com/office/officeart/2005/8/layout/vList3"/>
    <dgm:cxn modelId="{A0F6E19D-456C-475A-B5C1-3ADDFC5034AA}" type="presParOf" srcId="{048E3C3B-88EE-4F80-84B2-B6D4DC89F4AD}" destId="{1E68E6A6-5AB4-48E8-98DA-19616E2AB956}" srcOrd="1" destOrd="0" presId="urn:microsoft.com/office/officeart/2005/8/layout/vList3"/>
    <dgm:cxn modelId="{5775A0EB-BE12-4FF3-998D-F1700933E17B}" type="presParOf" srcId="{7275E04B-09FD-4852-818C-68D66D95A899}" destId="{C1EDD810-7389-4F57-8F26-691425CAE447}" srcOrd="7" destOrd="0" presId="urn:microsoft.com/office/officeart/2005/8/layout/vList3"/>
    <dgm:cxn modelId="{5B736C83-CE0E-4DD8-9CB0-F1F07D4BE720}" type="presParOf" srcId="{7275E04B-09FD-4852-818C-68D66D95A899}" destId="{2C644F1D-469C-4E83-98F4-C09E8B5CEA4C}" srcOrd="8" destOrd="0" presId="urn:microsoft.com/office/officeart/2005/8/layout/vList3"/>
    <dgm:cxn modelId="{60E160F9-3EC5-4EAF-B2D8-0C32A5243F21}" type="presParOf" srcId="{2C644F1D-469C-4E83-98F4-C09E8B5CEA4C}" destId="{A9A7CD01-B363-415A-A0F0-CEA62AA06E2A}" srcOrd="0" destOrd="0" presId="urn:microsoft.com/office/officeart/2005/8/layout/vList3"/>
    <dgm:cxn modelId="{F15033EA-D2A0-40EC-88FC-8E7152C8D941}" type="presParOf" srcId="{2C644F1D-469C-4E83-98F4-C09E8B5CEA4C}" destId="{EBB639C5-6F6D-4988-B909-6DF45892FE81}" srcOrd="1" destOrd="0" presId="urn:microsoft.com/office/officeart/2005/8/layout/vList3"/>
    <dgm:cxn modelId="{B531FB9C-BE07-4EC6-83A0-8A327BBB2E0C}" type="presParOf" srcId="{7275E04B-09FD-4852-818C-68D66D95A899}" destId="{003C8823-5E7B-434A-A465-CD2DE51DF0A0}" srcOrd="9" destOrd="0" presId="urn:microsoft.com/office/officeart/2005/8/layout/vList3"/>
    <dgm:cxn modelId="{8AE56320-EB8B-4043-A6C9-5BF772006259}" type="presParOf" srcId="{7275E04B-09FD-4852-818C-68D66D95A899}" destId="{7C5559F7-247F-4D7F-837E-3F4BFA328E13}" srcOrd="10" destOrd="0" presId="urn:microsoft.com/office/officeart/2005/8/layout/vList3"/>
    <dgm:cxn modelId="{2A5FB433-B4D6-4A51-8BCE-10B4B80CC56A}" type="presParOf" srcId="{7C5559F7-247F-4D7F-837E-3F4BFA328E13}" destId="{5686429D-E4E0-4A59-9438-093F16685E5A}" srcOrd="0" destOrd="0" presId="urn:microsoft.com/office/officeart/2005/8/layout/vList3"/>
    <dgm:cxn modelId="{E0C87BD1-4724-4592-92C4-F9E496F8D4DB}" type="presParOf" srcId="{7C5559F7-247F-4D7F-837E-3F4BFA328E13}" destId="{393A5A4F-694D-47A8-9072-03B7B574AA15}" srcOrd="1" destOrd="0" presId="urn:microsoft.com/office/officeart/2005/8/layout/vList3"/>
    <dgm:cxn modelId="{47664D53-D5B0-46AC-8D52-F0DA4B8B994B}" type="presParOf" srcId="{7275E04B-09FD-4852-818C-68D66D95A899}" destId="{DB6A87BC-1CB0-4CF0-BEC5-CE76F4332D02}" srcOrd="11" destOrd="0" presId="urn:microsoft.com/office/officeart/2005/8/layout/vList3"/>
    <dgm:cxn modelId="{63F843E6-76BA-4BE0-8C35-2BD5BE3B8EA2}" type="presParOf" srcId="{7275E04B-09FD-4852-818C-68D66D95A899}" destId="{4B525AE1-848C-4440-BB95-42731DC7AA7A}" srcOrd="12" destOrd="0" presId="urn:microsoft.com/office/officeart/2005/8/layout/vList3"/>
    <dgm:cxn modelId="{7104A130-BD95-4E2E-BC95-07E0D3FEB501}" type="presParOf" srcId="{4B525AE1-848C-4440-BB95-42731DC7AA7A}" destId="{DF0E18B1-76C0-49EF-B039-84EADD1824C3}" srcOrd="0" destOrd="0" presId="urn:microsoft.com/office/officeart/2005/8/layout/vList3"/>
    <dgm:cxn modelId="{5424D539-CA06-4729-B570-1446039BDE4A}" type="presParOf" srcId="{4B525AE1-848C-4440-BB95-42731DC7AA7A}" destId="{D6B8418C-047F-49C4-A382-B6BAB2463B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5E8D0-9860-4235-9DCF-F8E211B1BD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6C845-3327-415B-8037-19E86DAFFF8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Monitor yourself and the other person</a:t>
          </a:r>
        </a:p>
      </dgm:t>
    </dgm:pt>
    <dgm:pt modelId="{927FFDF7-E2E3-4171-9810-F00542159563}" type="parTrans" cxnId="{73B1309F-E50E-4716-8D11-0F84028C8788}">
      <dgm:prSet/>
      <dgm:spPr/>
      <dgm:t>
        <a:bodyPr/>
        <a:lstStyle/>
        <a:p>
          <a:endParaRPr lang="en-US"/>
        </a:p>
      </dgm:t>
    </dgm:pt>
    <dgm:pt modelId="{5BB49E6E-F144-43B3-A330-279DCE168394}" type="sibTrans" cxnId="{73B1309F-E50E-4716-8D11-0F84028C8788}">
      <dgm:prSet/>
      <dgm:spPr/>
      <dgm:t>
        <a:bodyPr/>
        <a:lstStyle/>
        <a:p>
          <a:endParaRPr lang="en-US"/>
        </a:p>
      </dgm:t>
    </dgm:pt>
    <dgm:pt modelId="{9C33A9BB-433D-48ED-BB0D-62FA187EE88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Tone of Voice: Conversational/Commanding</a:t>
          </a:r>
        </a:p>
      </dgm:t>
    </dgm:pt>
    <dgm:pt modelId="{0609D096-4533-4C11-A316-CD2B6552319C}" type="parTrans" cxnId="{A46783CE-D36D-43E6-B46C-58C4D6D59C90}">
      <dgm:prSet/>
      <dgm:spPr/>
      <dgm:t>
        <a:bodyPr/>
        <a:lstStyle/>
        <a:p>
          <a:endParaRPr lang="en-US"/>
        </a:p>
      </dgm:t>
    </dgm:pt>
    <dgm:pt modelId="{5F80F684-D995-4E8C-83F1-8043D2CDB141}" type="sibTrans" cxnId="{A46783CE-D36D-43E6-B46C-58C4D6D59C90}">
      <dgm:prSet/>
      <dgm:spPr/>
      <dgm:t>
        <a:bodyPr/>
        <a:lstStyle/>
        <a:p>
          <a:endParaRPr lang="en-US"/>
        </a:p>
      </dgm:t>
    </dgm:pt>
    <dgm:pt modelId="{084A075E-F945-4529-865D-A884664E3D7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Volume: Be heard over the ambient noise</a:t>
          </a:r>
        </a:p>
      </dgm:t>
    </dgm:pt>
    <dgm:pt modelId="{8EF91DFF-186D-402C-940F-B72A2242AE14}" type="parTrans" cxnId="{2BC7C9D9-DAD3-48C1-98E6-A5BA47311D27}">
      <dgm:prSet/>
      <dgm:spPr/>
      <dgm:t>
        <a:bodyPr/>
        <a:lstStyle/>
        <a:p>
          <a:endParaRPr lang="en-US"/>
        </a:p>
      </dgm:t>
    </dgm:pt>
    <dgm:pt modelId="{5558CC8D-DCA0-4988-8B1E-A548A904E955}" type="sibTrans" cxnId="{2BC7C9D9-DAD3-48C1-98E6-A5BA47311D27}">
      <dgm:prSet/>
      <dgm:spPr/>
      <dgm:t>
        <a:bodyPr/>
        <a:lstStyle/>
        <a:p>
          <a:endParaRPr lang="en-US"/>
        </a:p>
      </dgm:t>
    </dgm:pt>
    <dgm:pt modelId="{9BF7BAED-D604-4ACE-81DC-A93522FB6F5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Rate: Increases as agitation increased</a:t>
          </a:r>
        </a:p>
      </dgm:t>
    </dgm:pt>
    <dgm:pt modelId="{7047CB24-CA83-4846-88D0-C32BCA2A0B53}" type="parTrans" cxnId="{2843015C-AEDC-42A6-9043-1D47AF22D33A}">
      <dgm:prSet/>
      <dgm:spPr/>
      <dgm:t>
        <a:bodyPr/>
        <a:lstStyle/>
        <a:p>
          <a:endParaRPr lang="en-US"/>
        </a:p>
      </dgm:t>
    </dgm:pt>
    <dgm:pt modelId="{259A78D7-14E6-40B8-B9F5-F95BF950E856}" type="sibTrans" cxnId="{2843015C-AEDC-42A6-9043-1D47AF22D33A}">
      <dgm:prSet/>
      <dgm:spPr/>
      <dgm:t>
        <a:bodyPr/>
        <a:lstStyle/>
        <a:p>
          <a:endParaRPr lang="en-US"/>
        </a:p>
      </dgm:t>
    </dgm:pt>
    <dgm:pt modelId="{C5E712FD-B80F-4370-B185-06A0E9715D16}" type="pres">
      <dgm:prSet presAssocID="{6955E8D0-9860-4235-9DCF-F8E211B1BD5C}" presName="Name0" presStyleCnt="0">
        <dgm:presLayoutVars>
          <dgm:chMax val="7"/>
          <dgm:chPref val="7"/>
          <dgm:dir/>
        </dgm:presLayoutVars>
      </dgm:prSet>
      <dgm:spPr/>
    </dgm:pt>
    <dgm:pt modelId="{508968F0-FD00-4766-B3FA-7CCEA01ACD9B}" type="pres">
      <dgm:prSet presAssocID="{6955E8D0-9860-4235-9DCF-F8E211B1BD5C}" presName="Name1" presStyleCnt="0"/>
      <dgm:spPr/>
    </dgm:pt>
    <dgm:pt modelId="{681E2ACB-9787-45BF-B021-ECF498748CEB}" type="pres">
      <dgm:prSet presAssocID="{6955E8D0-9860-4235-9DCF-F8E211B1BD5C}" presName="cycle" presStyleCnt="0"/>
      <dgm:spPr/>
    </dgm:pt>
    <dgm:pt modelId="{D862A1B2-AED4-49B3-B5A5-EFABF2D9B0FA}" type="pres">
      <dgm:prSet presAssocID="{6955E8D0-9860-4235-9DCF-F8E211B1BD5C}" presName="srcNode" presStyleLbl="node1" presStyleIdx="0" presStyleCnt="4"/>
      <dgm:spPr/>
    </dgm:pt>
    <dgm:pt modelId="{835CAB3B-2AF6-405C-AAA8-8EE79751B461}" type="pres">
      <dgm:prSet presAssocID="{6955E8D0-9860-4235-9DCF-F8E211B1BD5C}" presName="conn" presStyleLbl="parChTrans1D2" presStyleIdx="0" presStyleCnt="1"/>
      <dgm:spPr/>
    </dgm:pt>
    <dgm:pt modelId="{F87BA509-61BB-44E1-B09B-5583109461ED}" type="pres">
      <dgm:prSet presAssocID="{6955E8D0-9860-4235-9DCF-F8E211B1BD5C}" presName="extraNode" presStyleLbl="node1" presStyleIdx="0" presStyleCnt="4"/>
      <dgm:spPr/>
    </dgm:pt>
    <dgm:pt modelId="{54069EDB-B508-4D5D-B408-897CC8881438}" type="pres">
      <dgm:prSet presAssocID="{6955E8D0-9860-4235-9DCF-F8E211B1BD5C}" presName="dstNode" presStyleLbl="node1" presStyleIdx="0" presStyleCnt="4"/>
      <dgm:spPr/>
    </dgm:pt>
    <dgm:pt modelId="{E68923E9-27A3-47EE-A5D5-9AC124590878}" type="pres">
      <dgm:prSet presAssocID="{7EE6C845-3327-415B-8037-19E86DAFFF82}" presName="text_1" presStyleLbl="node1" presStyleIdx="0" presStyleCnt="4">
        <dgm:presLayoutVars>
          <dgm:bulletEnabled val="1"/>
        </dgm:presLayoutVars>
      </dgm:prSet>
      <dgm:spPr/>
    </dgm:pt>
    <dgm:pt modelId="{7166C3E4-3231-4B9A-AFFA-4B3F32CEC00E}" type="pres">
      <dgm:prSet presAssocID="{7EE6C845-3327-415B-8037-19E86DAFFF82}" presName="accent_1" presStyleCnt="0"/>
      <dgm:spPr/>
    </dgm:pt>
    <dgm:pt modelId="{E00A71D1-19C2-4107-A556-A8269DCE9E35}" type="pres">
      <dgm:prSet presAssocID="{7EE6C845-3327-415B-8037-19E86DAFFF82}" presName="accentRepeatNode" presStyleLbl="solidFgAcc1" presStyleIdx="0" presStyleCnt="4"/>
      <dgm:spPr/>
    </dgm:pt>
    <dgm:pt modelId="{42C70272-BA33-4A1D-AE74-E6F5551C684F}" type="pres">
      <dgm:prSet presAssocID="{9C33A9BB-433D-48ED-BB0D-62FA187EE888}" presName="text_2" presStyleLbl="node1" presStyleIdx="1" presStyleCnt="4">
        <dgm:presLayoutVars>
          <dgm:bulletEnabled val="1"/>
        </dgm:presLayoutVars>
      </dgm:prSet>
      <dgm:spPr/>
    </dgm:pt>
    <dgm:pt modelId="{384329AB-1626-4907-888D-3E354931C45E}" type="pres">
      <dgm:prSet presAssocID="{9C33A9BB-433D-48ED-BB0D-62FA187EE888}" presName="accent_2" presStyleCnt="0"/>
      <dgm:spPr/>
    </dgm:pt>
    <dgm:pt modelId="{767B6683-D6A9-4F56-B2BD-9BB0F533CE1B}" type="pres">
      <dgm:prSet presAssocID="{9C33A9BB-433D-48ED-BB0D-62FA187EE888}" presName="accentRepeatNode" presStyleLbl="solidFgAcc1" presStyleIdx="1" presStyleCnt="4"/>
      <dgm:spPr/>
    </dgm:pt>
    <dgm:pt modelId="{6F94FBD8-FEDC-4D21-B352-C0D86A3A8C77}" type="pres">
      <dgm:prSet presAssocID="{084A075E-F945-4529-865D-A884664E3D78}" presName="text_3" presStyleLbl="node1" presStyleIdx="2" presStyleCnt="4">
        <dgm:presLayoutVars>
          <dgm:bulletEnabled val="1"/>
        </dgm:presLayoutVars>
      </dgm:prSet>
      <dgm:spPr/>
    </dgm:pt>
    <dgm:pt modelId="{A3CAF438-A430-4589-AA92-0FDF2BD367A4}" type="pres">
      <dgm:prSet presAssocID="{084A075E-F945-4529-865D-A884664E3D78}" presName="accent_3" presStyleCnt="0"/>
      <dgm:spPr/>
    </dgm:pt>
    <dgm:pt modelId="{8F568934-D2F0-46E1-A382-4A74AED07C8E}" type="pres">
      <dgm:prSet presAssocID="{084A075E-F945-4529-865D-A884664E3D78}" presName="accentRepeatNode" presStyleLbl="solidFgAcc1" presStyleIdx="2" presStyleCnt="4"/>
      <dgm:spPr/>
    </dgm:pt>
    <dgm:pt modelId="{5FC72115-26FB-42A9-A540-4D359CD319DF}" type="pres">
      <dgm:prSet presAssocID="{9BF7BAED-D604-4ACE-81DC-A93522FB6F5B}" presName="text_4" presStyleLbl="node1" presStyleIdx="3" presStyleCnt="4">
        <dgm:presLayoutVars>
          <dgm:bulletEnabled val="1"/>
        </dgm:presLayoutVars>
      </dgm:prSet>
      <dgm:spPr/>
    </dgm:pt>
    <dgm:pt modelId="{A8F9BAAB-B13D-4629-93F3-591768068B48}" type="pres">
      <dgm:prSet presAssocID="{9BF7BAED-D604-4ACE-81DC-A93522FB6F5B}" presName="accent_4" presStyleCnt="0"/>
      <dgm:spPr/>
    </dgm:pt>
    <dgm:pt modelId="{7A1949C5-6D13-4EBE-AA54-0DEC20C9EA7D}" type="pres">
      <dgm:prSet presAssocID="{9BF7BAED-D604-4ACE-81DC-A93522FB6F5B}" presName="accentRepeatNode" presStyleLbl="solidFgAcc1" presStyleIdx="3" presStyleCnt="4"/>
      <dgm:spPr/>
    </dgm:pt>
  </dgm:ptLst>
  <dgm:cxnLst>
    <dgm:cxn modelId="{011C4804-7B70-457B-A96F-33D4E8C83393}" type="presOf" srcId="{9C33A9BB-433D-48ED-BB0D-62FA187EE888}" destId="{42C70272-BA33-4A1D-AE74-E6F5551C684F}" srcOrd="0" destOrd="0" presId="urn:microsoft.com/office/officeart/2008/layout/VerticalCurvedList"/>
    <dgm:cxn modelId="{3E8D503F-A5D6-414D-B9A5-70012F16FF57}" type="presOf" srcId="{9BF7BAED-D604-4ACE-81DC-A93522FB6F5B}" destId="{5FC72115-26FB-42A9-A540-4D359CD319DF}" srcOrd="0" destOrd="0" presId="urn:microsoft.com/office/officeart/2008/layout/VerticalCurvedList"/>
    <dgm:cxn modelId="{2843015C-AEDC-42A6-9043-1D47AF22D33A}" srcId="{6955E8D0-9860-4235-9DCF-F8E211B1BD5C}" destId="{9BF7BAED-D604-4ACE-81DC-A93522FB6F5B}" srcOrd="3" destOrd="0" parTransId="{7047CB24-CA83-4846-88D0-C32BCA2A0B53}" sibTransId="{259A78D7-14E6-40B8-B9F5-F95BF950E856}"/>
    <dgm:cxn modelId="{39A26A61-3F82-4586-9194-9FC2B21D6270}" type="presOf" srcId="{7EE6C845-3327-415B-8037-19E86DAFFF82}" destId="{E68923E9-27A3-47EE-A5D5-9AC124590878}" srcOrd="0" destOrd="0" presId="urn:microsoft.com/office/officeart/2008/layout/VerticalCurvedList"/>
    <dgm:cxn modelId="{DB7AB646-1AFC-4CBB-9193-4B3D52DCCDFF}" type="presOf" srcId="{5BB49E6E-F144-43B3-A330-279DCE168394}" destId="{835CAB3B-2AF6-405C-AAA8-8EE79751B461}" srcOrd="0" destOrd="0" presId="urn:microsoft.com/office/officeart/2008/layout/VerticalCurvedList"/>
    <dgm:cxn modelId="{2087604C-B182-4D0C-AE3A-A2DB97FCD6FA}" type="presOf" srcId="{6955E8D0-9860-4235-9DCF-F8E211B1BD5C}" destId="{C5E712FD-B80F-4370-B185-06A0E9715D16}" srcOrd="0" destOrd="0" presId="urn:microsoft.com/office/officeart/2008/layout/VerticalCurvedList"/>
    <dgm:cxn modelId="{05B1C79C-CF35-4886-9BF4-575F5C2A3549}" type="presOf" srcId="{084A075E-F945-4529-865D-A884664E3D78}" destId="{6F94FBD8-FEDC-4D21-B352-C0D86A3A8C77}" srcOrd="0" destOrd="0" presId="urn:microsoft.com/office/officeart/2008/layout/VerticalCurvedList"/>
    <dgm:cxn modelId="{73B1309F-E50E-4716-8D11-0F84028C8788}" srcId="{6955E8D0-9860-4235-9DCF-F8E211B1BD5C}" destId="{7EE6C845-3327-415B-8037-19E86DAFFF82}" srcOrd="0" destOrd="0" parTransId="{927FFDF7-E2E3-4171-9810-F00542159563}" sibTransId="{5BB49E6E-F144-43B3-A330-279DCE168394}"/>
    <dgm:cxn modelId="{A46783CE-D36D-43E6-B46C-58C4D6D59C90}" srcId="{6955E8D0-9860-4235-9DCF-F8E211B1BD5C}" destId="{9C33A9BB-433D-48ED-BB0D-62FA187EE888}" srcOrd="1" destOrd="0" parTransId="{0609D096-4533-4C11-A316-CD2B6552319C}" sibTransId="{5F80F684-D995-4E8C-83F1-8043D2CDB141}"/>
    <dgm:cxn modelId="{2BC7C9D9-DAD3-48C1-98E6-A5BA47311D27}" srcId="{6955E8D0-9860-4235-9DCF-F8E211B1BD5C}" destId="{084A075E-F945-4529-865D-A884664E3D78}" srcOrd="2" destOrd="0" parTransId="{8EF91DFF-186D-402C-940F-B72A2242AE14}" sibTransId="{5558CC8D-DCA0-4988-8B1E-A548A904E955}"/>
    <dgm:cxn modelId="{1BA596A7-0224-4E51-8223-02E1C75625C0}" type="presParOf" srcId="{C5E712FD-B80F-4370-B185-06A0E9715D16}" destId="{508968F0-FD00-4766-B3FA-7CCEA01ACD9B}" srcOrd="0" destOrd="0" presId="urn:microsoft.com/office/officeart/2008/layout/VerticalCurvedList"/>
    <dgm:cxn modelId="{C2227D4E-7DBD-4E9E-8B2D-FEE16596B0A7}" type="presParOf" srcId="{508968F0-FD00-4766-B3FA-7CCEA01ACD9B}" destId="{681E2ACB-9787-45BF-B021-ECF498748CEB}" srcOrd="0" destOrd="0" presId="urn:microsoft.com/office/officeart/2008/layout/VerticalCurvedList"/>
    <dgm:cxn modelId="{44878F3C-A11A-4487-BF9F-3D2E9040F248}" type="presParOf" srcId="{681E2ACB-9787-45BF-B021-ECF498748CEB}" destId="{D862A1B2-AED4-49B3-B5A5-EFABF2D9B0FA}" srcOrd="0" destOrd="0" presId="urn:microsoft.com/office/officeart/2008/layout/VerticalCurvedList"/>
    <dgm:cxn modelId="{727B6D77-9319-4767-8FD4-8A7E969728CA}" type="presParOf" srcId="{681E2ACB-9787-45BF-B021-ECF498748CEB}" destId="{835CAB3B-2AF6-405C-AAA8-8EE79751B461}" srcOrd="1" destOrd="0" presId="urn:microsoft.com/office/officeart/2008/layout/VerticalCurvedList"/>
    <dgm:cxn modelId="{05AAA1F1-3B8F-4CCF-AC8F-2E77C4742216}" type="presParOf" srcId="{681E2ACB-9787-45BF-B021-ECF498748CEB}" destId="{F87BA509-61BB-44E1-B09B-5583109461ED}" srcOrd="2" destOrd="0" presId="urn:microsoft.com/office/officeart/2008/layout/VerticalCurvedList"/>
    <dgm:cxn modelId="{FFB37557-18A0-4F4F-8CB1-7CF36F6CE449}" type="presParOf" srcId="{681E2ACB-9787-45BF-B021-ECF498748CEB}" destId="{54069EDB-B508-4D5D-B408-897CC8881438}" srcOrd="3" destOrd="0" presId="urn:microsoft.com/office/officeart/2008/layout/VerticalCurvedList"/>
    <dgm:cxn modelId="{CB83B0D9-6C54-4235-881E-983303C480F4}" type="presParOf" srcId="{508968F0-FD00-4766-B3FA-7CCEA01ACD9B}" destId="{E68923E9-27A3-47EE-A5D5-9AC124590878}" srcOrd="1" destOrd="0" presId="urn:microsoft.com/office/officeart/2008/layout/VerticalCurvedList"/>
    <dgm:cxn modelId="{17CA74E4-4277-4131-9EE6-CF3B3CAD53EA}" type="presParOf" srcId="{508968F0-FD00-4766-B3FA-7CCEA01ACD9B}" destId="{7166C3E4-3231-4B9A-AFFA-4B3F32CEC00E}" srcOrd="2" destOrd="0" presId="urn:microsoft.com/office/officeart/2008/layout/VerticalCurvedList"/>
    <dgm:cxn modelId="{E7E0B964-8FB0-4B6E-8A3B-7BAAD6F488E0}" type="presParOf" srcId="{7166C3E4-3231-4B9A-AFFA-4B3F32CEC00E}" destId="{E00A71D1-19C2-4107-A556-A8269DCE9E35}" srcOrd="0" destOrd="0" presId="urn:microsoft.com/office/officeart/2008/layout/VerticalCurvedList"/>
    <dgm:cxn modelId="{9EBC20B0-D752-4B55-9CB7-52B1080A547B}" type="presParOf" srcId="{508968F0-FD00-4766-B3FA-7CCEA01ACD9B}" destId="{42C70272-BA33-4A1D-AE74-E6F5551C684F}" srcOrd="3" destOrd="0" presId="urn:microsoft.com/office/officeart/2008/layout/VerticalCurvedList"/>
    <dgm:cxn modelId="{24C72A8B-4806-42CD-A32B-54F01769E583}" type="presParOf" srcId="{508968F0-FD00-4766-B3FA-7CCEA01ACD9B}" destId="{384329AB-1626-4907-888D-3E354931C45E}" srcOrd="4" destOrd="0" presId="urn:microsoft.com/office/officeart/2008/layout/VerticalCurvedList"/>
    <dgm:cxn modelId="{A4179693-B8E5-432C-B7F2-83398D50EC43}" type="presParOf" srcId="{384329AB-1626-4907-888D-3E354931C45E}" destId="{767B6683-D6A9-4F56-B2BD-9BB0F533CE1B}" srcOrd="0" destOrd="0" presId="urn:microsoft.com/office/officeart/2008/layout/VerticalCurvedList"/>
    <dgm:cxn modelId="{95D6C53F-F76F-474E-BD4F-E8EAF3CBF972}" type="presParOf" srcId="{508968F0-FD00-4766-B3FA-7CCEA01ACD9B}" destId="{6F94FBD8-FEDC-4D21-B352-C0D86A3A8C77}" srcOrd="5" destOrd="0" presId="urn:microsoft.com/office/officeart/2008/layout/VerticalCurvedList"/>
    <dgm:cxn modelId="{BEF02E9C-FD2C-4899-9E02-218FA227419E}" type="presParOf" srcId="{508968F0-FD00-4766-B3FA-7CCEA01ACD9B}" destId="{A3CAF438-A430-4589-AA92-0FDF2BD367A4}" srcOrd="6" destOrd="0" presId="urn:microsoft.com/office/officeart/2008/layout/VerticalCurvedList"/>
    <dgm:cxn modelId="{1D227879-1BEF-4F15-9619-F88567E5DAA3}" type="presParOf" srcId="{A3CAF438-A430-4589-AA92-0FDF2BD367A4}" destId="{8F568934-D2F0-46E1-A382-4A74AED07C8E}" srcOrd="0" destOrd="0" presId="urn:microsoft.com/office/officeart/2008/layout/VerticalCurvedList"/>
    <dgm:cxn modelId="{44E78E74-E10D-477F-A938-B41F0CF2419F}" type="presParOf" srcId="{508968F0-FD00-4766-B3FA-7CCEA01ACD9B}" destId="{5FC72115-26FB-42A9-A540-4D359CD319DF}" srcOrd="7" destOrd="0" presId="urn:microsoft.com/office/officeart/2008/layout/VerticalCurvedList"/>
    <dgm:cxn modelId="{A858DCBE-8759-431F-AB37-3C7B377758D3}" type="presParOf" srcId="{508968F0-FD00-4766-B3FA-7CCEA01ACD9B}" destId="{A8F9BAAB-B13D-4629-93F3-591768068B48}" srcOrd="8" destOrd="0" presId="urn:microsoft.com/office/officeart/2008/layout/VerticalCurvedList"/>
    <dgm:cxn modelId="{EEA831B1-D729-4EF5-BC5B-21613ABF3F58}" type="presParOf" srcId="{A8F9BAAB-B13D-4629-93F3-591768068B48}" destId="{7A1949C5-6D13-4EBE-AA54-0DEC20C9EA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8636C-474D-4D6E-9CE0-8C1FDB37C5F7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24203CC-C3AE-4C6C-B513-297DA45A9F1B}">
      <dgm:prSet custT="1"/>
      <dgm:spPr/>
      <dgm:t>
        <a:bodyPr/>
        <a:lstStyle/>
        <a:p>
          <a:r>
            <a:rPr lang="en-US" sz="2400" b="1" dirty="0"/>
            <a:t>Identify</a:t>
          </a:r>
          <a:r>
            <a:rPr lang="en-US" sz="2400" dirty="0"/>
            <a:t> the escalation type</a:t>
          </a:r>
        </a:p>
      </dgm:t>
    </dgm:pt>
    <dgm:pt modelId="{587D8EF4-78BA-4EA1-8718-77D860701272}" type="parTrans" cxnId="{67B459AA-B28E-44BF-9A57-CA7727455B29}">
      <dgm:prSet/>
      <dgm:spPr/>
      <dgm:t>
        <a:bodyPr/>
        <a:lstStyle/>
        <a:p>
          <a:endParaRPr lang="en-US"/>
        </a:p>
      </dgm:t>
    </dgm:pt>
    <dgm:pt modelId="{E25A9392-0691-43DA-99F1-BA7625E89B79}" type="sibTrans" cxnId="{67B459AA-B28E-44BF-9A57-CA7727455B29}">
      <dgm:prSet/>
      <dgm:spPr/>
      <dgm:t>
        <a:bodyPr/>
        <a:lstStyle/>
        <a:p>
          <a:endParaRPr lang="en-US"/>
        </a:p>
      </dgm:t>
    </dgm:pt>
    <dgm:pt modelId="{AA66BE7D-7026-4610-AE0A-19E79500C7B9}">
      <dgm:prSet custT="1"/>
      <dgm:spPr/>
      <dgm:t>
        <a:bodyPr/>
        <a:lstStyle/>
        <a:p>
          <a:r>
            <a:rPr lang="en-US" sz="2400" b="1" dirty="0"/>
            <a:t>Needs</a:t>
          </a:r>
          <a:r>
            <a:rPr lang="en-US" sz="2400" dirty="0"/>
            <a:t> assessment</a:t>
          </a:r>
        </a:p>
      </dgm:t>
    </dgm:pt>
    <dgm:pt modelId="{1E3CD701-CA22-4A6C-9B24-A63CD9471AB9}" type="parTrans" cxnId="{90976CEF-C2A1-4D76-99A2-C39D5FD565D1}">
      <dgm:prSet/>
      <dgm:spPr/>
      <dgm:t>
        <a:bodyPr/>
        <a:lstStyle/>
        <a:p>
          <a:endParaRPr lang="en-US"/>
        </a:p>
      </dgm:t>
    </dgm:pt>
    <dgm:pt modelId="{9AD47DCA-75D4-467F-8403-3345E700AE8B}" type="sibTrans" cxnId="{90976CEF-C2A1-4D76-99A2-C39D5FD565D1}">
      <dgm:prSet/>
      <dgm:spPr/>
      <dgm:t>
        <a:bodyPr/>
        <a:lstStyle/>
        <a:p>
          <a:endParaRPr lang="en-US"/>
        </a:p>
      </dgm:t>
    </dgm:pt>
    <dgm:pt modelId="{449C3BCC-1856-4A08-A885-F1A371D82399}">
      <dgm:prSet custT="1"/>
      <dgm:spPr/>
      <dgm:t>
        <a:bodyPr/>
        <a:lstStyle/>
        <a:p>
          <a:r>
            <a:rPr lang="en-US" sz="2400" b="1" dirty="0"/>
            <a:t>Safely</a:t>
          </a:r>
          <a:r>
            <a:rPr lang="en-US" sz="2400" dirty="0"/>
            <a:t> approach</a:t>
          </a:r>
        </a:p>
      </dgm:t>
    </dgm:pt>
    <dgm:pt modelId="{270EEDD9-C1AF-49DF-9DC7-6F2E777D7B63}" type="parTrans" cxnId="{016CDB83-E442-4B46-8591-13C262C6164A}">
      <dgm:prSet/>
      <dgm:spPr/>
      <dgm:t>
        <a:bodyPr/>
        <a:lstStyle/>
        <a:p>
          <a:endParaRPr lang="en-US"/>
        </a:p>
      </dgm:t>
    </dgm:pt>
    <dgm:pt modelId="{9166FDED-5BD2-4E7D-AD4A-1F8210503FD1}" type="sibTrans" cxnId="{016CDB83-E442-4B46-8591-13C262C6164A}">
      <dgm:prSet/>
      <dgm:spPr/>
      <dgm:t>
        <a:bodyPr/>
        <a:lstStyle/>
        <a:p>
          <a:endParaRPr lang="en-US"/>
        </a:p>
      </dgm:t>
    </dgm:pt>
    <dgm:pt modelId="{C77774A5-3365-4961-8DEF-837BD6D067A9}">
      <dgm:prSet custT="1"/>
      <dgm:spPr/>
      <dgm:t>
        <a:bodyPr/>
        <a:lstStyle/>
        <a:p>
          <a:r>
            <a:rPr lang="en-US" sz="2400" b="1" dirty="0"/>
            <a:t>Engage</a:t>
          </a:r>
          <a:r>
            <a:rPr lang="en-US" sz="2400" dirty="0"/>
            <a:t> (using I.R.P.D.)</a:t>
          </a:r>
        </a:p>
      </dgm:t>
    </dgm:pt>
    <dgm:pt modelId="{A3793A3F-CD40-4D4D-9FFB-439FCB3934B9}" type="parTrans" cxnId="{EC5FEA8A-B485-41EC-AA22-FB0228FE7A1B}">
      <dgm:prSet/>
      <dgm:spPr/>
      <dgm:t>
        <a:bodyPr/>
        <a:lstStyle/>
        <a:p>
          <a:endParaRPr lang="en-US"/>
        </a:p>
      </dgm:t>
    </dgm:pt>
    <dgm:pt modelId="{D0537684-1E6A-443D-AB75-1ADB82F6B207}" type="sibTrans" cxnId="{EC5FEA8A-B485-41EC-AA22-FB0228FE7A1B}">
      <dgm:prSet/>
      <dgm:spPr/>
      <dgm:t>
        <a:bodyPr/>
        <a:lstStyle/>
        <a:p>
          <a:endParaRPr lang="en-US"/>
        </a:p>
      </dgm:t>
    </dgm:pt>
    <dgm:pt modelId="{F90A9DB4-D2DE-4DE8-9AEE-11F95CFDCF2F}">
      <dgm:prSet custT="1"/>
      <dgm:spPr/>
      <dgm:t>
        <a:bodyPr/>
        <a:lstStyle/>
        <a:p>
          <a:r>
            <a:rPr lang="en-US" sz="2400" b="1" dirty="0"/>
            <a:t>Reinforce</a:t>
          </a:r>
          <a:r>
            <a:rPr lang="en-US" sz="2400" dirty="0"/>
            <a:t> the self-regulation process</a:t>
          </a:r>
        </a:p>
      </dgm:t>
    </dgm:pt>
    <dgm:pt modelId="{60BFFC59-6AAD-4F82-8917-62FF282EADF4}" type="parTrans" cxnId="{0AD3B744-3E11-4DB4-9BC3-53373C4DE993}">
      <dgm:prSet/>
      <dgm:spPr/>
      <dgm:t>
        <a:bodyPr/>
        <a:lstStyle/>
        <a:p>
          <a:endParaRPr lang="en-US"/>
        </a:p>
      </dgm:t>
    </dgm:pt>
    <dgm:pt modelId="{B6BBD36D-C663-4FAA-82F4-BA12F9208DD2}" type="sibTrans" cxnId="{0AD3B744-3E11-4DB4-9BC3-53373C4DE993}">
      <dgm:prSet/>
      <dgm:spPr/>
      <dgm:t>
        <a:bodyPr/>
        <a:lstStyle/>
        <a:p>
          <a:endParaRPr lang="en-US"/>
        </a:p>
      </dgm:t>
    </dgm:pt>
    <dgm:pt modelId="{5A3F7C3D-D79F-4DDD-9FCC-4A6E7466C322}">
      <dgm:prSet custT="1"/>
      <dgm:spPr/>
      <dgm:t>
        <a:bodyPr/>
        <a:lstStyle/>
        <a:p>
          <a:r>
            <a:rPr lang="en-US" sz="2400" b="1" dirty="0"/>
            <a:t>Teaching</a:t>
          </a:r>
          <a:r>
            <a:rPr lang="en-US" sz="2400" dirty="0"/>
            <a:t> moment</a:t>
          </a:r>
        </a:p>
      </dgm:t>
    </dgm:pt>
    <dgm:pt modelId="{522718E6-1E8C-45AF-8A06-0A375B3BE352}" type="parTrans" cxnId="{1814E01A-9D95-4C89-A0DA-58BCB952D72D}">
      <dgm:prSet/>
      <dgm:spPr/>
      <dgm:t>
        <a:bodyPr/>
        <a:lstStyle/>
        <a:p>
          <a:endParaRPr lang="en-US"/>
        </a:p>
      </dgm:t>
    </dgm:pt>
    <dgm:pt modelId="{04BA5DAE-6CFA-4469-ACF5-A3479EFC13EC}" type="sibTrans" cxnId="{1814E01A-9D95-4C89-A0DA-58BCB952D72D}">
      <dgm:prSet/>
      <dgm:spPr/>
      <dgm:t>
        <a:bodyPr/>
        <a:lstStyle/>
        <a:p>
          <a:endParaRPr lang="en-US"/>
        </a:p>
      </dgm:t>
    </dgm:pt>
    <dgm:pt modelId="{1C3FE6CA-A5FF-4228-9CF4-2DD6C002EEBB}" type="pres">
      <dgm:prSet presAssocID="{C198636C-474D-4D6E-9CE0-8C1FDB37C5F7}" presName="root" presStyleCnt="0">
        <dgm:presLayoutVars>
          <dgm:dir/>
          <dgm:resizeHandles val="exact"/>
        </dgm:presLayoutVars>
      </dgm:prSet>
      <dgm:spPr/>
    </dgm:pt>
    <dgm:pt modelId="{0CC4D1E1-2619-4974-80C9-12A962B056B2}" type="pres">
      <dgm:prSet presAssocID="{324203CC-C3AE-4C6C-B513-297DA45A9F1B}" presName="compNode" presStyleCnt="0"/>
      <dgm:spPr/>
    </dgm:pt>
    <dgm:pt modelId="{DADD6083-9611-4409-A918-2E0A004AAE89}" type="pres">
      <dgm:prSet presAssocID="{324203CC-C3AE-4C6C-B513-297DA45A9F1B}" presName="bgRect" presStyleLbl="bgShp" presStyleIdx="0" presStyleCnt="6"/>
      <dgm:spPr/>
    </dgm:pt>
    <dgm:pt modelId="{833AFB61-7520-41B9-9304-1E0A764AD11E}" type="pres">
      <dgm:prSet presAssocID="{324203CC-C3AE-4C6C-B513-297DA45A9F1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EA98F98-DD92-4228-AA8A-96CF620B19D0}" type="pres">
      <dgm:prSet presAssocID="{324203CC-C3AE-4C6C-B513-297DA45A9F1B}" presName="spaceRect" presStyleCnt="0"/>
      <dgm:spPr/>
    </dgm:pt>
    <dgm:pt modelId="{E9126C8F-BE89-49F2-B98B-E6293C7F3749}" type="pres">
      <dgm:prSet presAssocID="{324203CC-C3AE-4C6C-B513-297DA45A9F1B}" presName="parTx" presStyleLbl="revTx" presStyleIdx="0" presStyleCnt="6">
        <dgm:presLayoutVars>
          <dgm:chMax val="0"/>
          <dgm:chPref val="0"/>
        </dgm:presLayoutVars>
      </dgm:prSet>
      <dgm:spPr/>
    </dgm:pt>
    <dgm:pt modelId="{BF6A7BBD-F84F-4531-8310-681A6B936946}" type="pres">
      <dgm:prSet presAssocID="{E25A9392-0691-43DA-99F1-BA7625E89B79}" presName="sibTrans" presStyleCnt="0"/>
      <dgm:spPr/>
    </dgm:pt>
    <dgm:pt modelId="{B8306198-474B-4E68-BF1F-FC262F3C3A29}" type="pres">
      <dgm:prSet presAssocID="{AA66BE7D-7026-4610-AE0A-19E79500C7B9}" presName="compNode" presStyleCnt="0"/>
      <dgm:spPr/>
    </dgm:pt>
    <dgm:pt modelId="{4627A45D-6039-45DE-82F4-D2501F369F9D}" type="pres">
      <dgm:prSet presAssocID="{AA66BE7D-7026-4610-AE0A-19E79500C7B9}" presName="bgRect" presStyleLbl="bgShp" presStyleIdx="1" presStyleCnt="6"/>
      <dgm:spPr/>
    </dgm:pt>
    <dgm:pt modelId="{AD9ABA1D-BE6A-4B1B-8F7E-DA0312E7CE9A}" type="pres">
      <dgm:prSet presAssocID="{AA66BE7D-7026-4610-AE0A-19E79500C7B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32C2957-E3A3-4960-80FB-719A5207C9F2}" type="pres">
      <dgm:prSet presAssocID="{AA66BE7D-7026-4610-AE0A-19E79500C7B9}" presName="spaceRect" presStyleCnt="0"/>
      <dgm:spPr/>
    </dgm:pt>
    <dgm:pt modelId="{CED725B5-343C-444A-90CB-F7D9C4449210}" type="pres">
      <dgm:prSet presAssocID="{AA66BE7D-7026-4610-AE0A-19E79500C7B9}" presName="parTx" presStyleLbl="revTx" presStyleIdx="1" presStyleCnt="6">
        <dgm:presLayoutVars>
          <dgm:chMax val="0"/>
          <dgm:chPref val="0"/>
        </dgm:presLayoutVars>
      </dgm:prSet>
      <dgm:spPr/>
    </dgm:pt>
    <dgm:pt modelId="{C5455B66-DAEF-490D-A13E-4DB048951D4B}" type="pres">
      <dgm:prSet presAssocID="{9AD47DCA-75D4-467F-8403-3345E700AE8B}" presName="sibTrans" presStyleCnt="0"/>
      <dgm:spPr/>
    </dgm:pt>
    <dgm:pt modelId="{FA55D06C-4B41-4311-80D4-1D2249A0E816}" type="pres">
      <dgm:prSet presAssocID="{449C3BCC-1856-4A08-A885-F1A371D82399}" presName="compNode" presStyleCnt="0"/>
      <dgm:spPr/>
    </dgm:pt>
    <dgm:pt modelId="{C57FCF19-FE00-47BD-B12C-45E62DBAF724}" type="pres">
      <dgm:prSet presAssocID="{449C3BCC-1856-4A08-A885-F1A371D82399}" presName="bgRect" presStyleLbl="bgShp" presStyleIdx="2" presStyleCnt="6" custLinFactNeighborX="-10622" custLinFactNeighborY="944"/>
      <dgm:spPr/>
    </dgm:pt>
    <dgm:pt modelId="{ACDCDC12-FC8F-4D31-97A6-7FDFDDEB6FAB}" type="pres">
      <dgm:prSet presAssocID="{449C3BCC-1856-4A08-A885-F1A371D823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E3F9B128-7E8E-4FE9-9A2C-6321D62997AC}" type="pres">
      <dgm:prSet presAssocID="{449C3BCC-1856-4A08-A885-F1A371D82399}" presName="spaceRect" presStyleCnt="0"/>
      <dgm:spPr/>
    </dgm:pt>
    <dgm:pt modelId="{622C3B58-1D81-4103-A148-6957BFCD3063}" type="pres">
      <dgm:prSet presAssocID="{449C3BCC-1856-4A08-A885-F1A371D82399}" presName="parTx" presStyleLbl="revTx" presStyleIdx="2" presStyleCnt="6">
        <dgm:presLayoutVars>
          <dgm:chMax val="0"/>
          <dgm:chPref val="0"/>
        </dgm:presLayoutVars>
      </dgm:prSet>
      <dgm:spPr/>
    </dgm:pt>
    <dgm:pt modelId="{C8FB5E0F-1E14-4F5B-9F6B-69D3D57AF813}" type="pres">
      <dgm:prSet presAssocID="{9166FDED-5BD2-4E7D-AD4A-1F8210503FD1}" presName="sibTrans" presStyleCnt="0"/>
      <dgm:spPr/>
    </dgm:pt>
    <dgm:pt modelId="{FD9CFF84-00BC-4C7B-B08D-C649EB716367}" type="pres">
      <dgm:prSet presAssocID="{C77774A5-3365-4961-8DEF-837BD6D067A9}" presName="compNode" presStyleCnt="0"/>
      <dgm:spPr/>
    </dgm:pt>
    <dgm:pt modelId="{46AD294E-3E55-441E-9652-A20566CCD2A3}" type="pres">
      <dgm:prSet presAssocID="{C77774A5-3365-4961-8DEF-837BD6D067A9}" presName="bgRect" presStyleLbl="bgShp" presStyleIdx="3" presStyleCnt="6"/>
      <dgm:spPr/>
    </dgm:pt>
    <dgm:pt modelId="{F284D280-F897-4E7D-BF4C-174EAE4CF862}" type="pres">
      <dgm:prSet presAssocID="{C77774A5-3365-4961-8DEF-837BD6D067A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E8A04F25-BCAB-4CC6-89D5-C1B8382A07B4}" type="pres">
      <dgm:prSet presAssocID="{C77774A5-3365-4961-8DEF-837BD6D067A9}" presName="spaceRect" presStyleCnt="0"/>
      <dgm:spPr/>
    </dgm:pt>
    <dgm:pt modelId="{9F2A01B6-4F54-4452-A7BC-18CFA6D0B065}" type="pres">
      <dgm:prSet presAssocID="{C77774A5-3365-4961-8DEF-837BD6D067A9}" presName="parTx" presStyleLbl="revTx" presStyleIdx="3" presStyleCnt="6">
        <dgm:presLayoutVars>
          <dgm:chMax val="0"/>
          <dgm:chPref val="0"/>
        </dgm:presLayoutVars>
      </dgm:prSet>
      <dgm:spPr/>
    </dgm:pt>
    <dgm:pt modelId="{FD23A017-DAD2-40A1-BE61-B7393B1CF874}" type="pres">
      <dgm:prSet presAssocID="{D0537684-1E6A-443D-AB75-1ADB82F6B207}" presName="sibTrans" presStyleCnt="0"/>
      <dgm:spPr/>
    </dgm:pt>
    <dgm:pt modelId="{503EF729-D70F-41F7-AF9F-1CDB6A4A625A}" type="pres">
      <dgm:prSet presAssocID="{F90A9DB4-D2DE-4DE8-9AEE-11F95CFDCF2F}" presName="compNode" presStyleCnt="0"/>
      <dgm:spPr/>
    </dgm:pt>
    <dgm:pt modelId="{E95994DB-EAE6-4E7A-9359-36292091B06E}" type="pres">
      <dgm:prSet presAssocID="{F90A9DB4-D2DE-4DE8-9AEE-11F95CFDCF2F}" presName="bgRect" presStyleLbl="bgShp" presStyleIdx="4" presStyleCnt="6"/>
      <dgm:spPr/>
    </dgm:pt>
    <dgm:pt modelId="{F5098870-217A-4352-9B2F-64C69D7F2745}" type="pres">
      <dgm:prSet presAssocID="{F90A9DB4-D2DE-4DE8-9AEE-11F95CFDCF2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E4B3ED2C-BA8C-4F00-BFDF-0ECE981A4B37}" type="pres">
      <dgm:prSet presAssocID="{F90A9DB4-D2DE-4DE8-9AEE-11F95CFDCF2F}" presName="spaceRect" presStyleCnt="0"/>
      <dgm:spPr/>
    </dgm:pt>
    <dgm:pt modelId="{27182356-EF5A-4255-AC65-D44A29072E29}" type="pres">
      <dgm:prSet presAssocID="{F90A9DB4-D2DE-4DE8-9AEE-11F95CFDCF2F}" presName="parTx" presStyleLbl="revTx" presStyleIdx="4" presStyleCnt="6">
        <dgm:presLayoutVars>
          <dgm:chMax val="0"/>
          <dgm:chPref val="0"/>
        </dgm:presLayoutVars>
      </dgm:prSet>
      <dgm:spPr/>
    </dgm:pt>
    <dgm:pt modelId="{828664F2-C2BF-4A29-8DA3-713CEF28E4AE}" type="pres">
      <dgm:prSet presAssocID="{B6BBD36D-C663-4FAA-82F4-BA12F9208DD2}" presName="sibTrans" presStyleCnt="0"/>
      <dgm:spPr/>
    </dgm:pt>
    <dgm:pt modelId="{A40068F0-CCF3-49BB-A408-60A9E61D39A7}" type="pres">
      <dgm:prSet presAssocID="{5A3F7C3D-D79F-4DDD-9FCC-4A6E7466C322}" presName="compNode" presStyleCnt="0"/>
      <dgm:spPr/>
    </dgm:pt>
    <dgm:pt modelId="{C64A7BE8-9791-406D-9EEF-D7B856BE25A8}" type="pres">
      <dgm:prSet presAssocID="{5A3F7C3D-D79F-4DDD-9FCC-4A6E7466C322}" presName="bgRect" presStyleLbl="bgShp" presStyleIdx="5" presStyleCnt="6"/>
      <dgm:spPr/>
    </dgm:pt>
    <dgm:pt modelId="{C14C1575-01A2-4E07-85F7-E8E4AFD7D757}" type="pres">
      <dgm:prSet presAssocID="{5A3F7C3D-D79F-4DDD-9FCC-4A6E7466C32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1435E02-CCBA-48B5-AB49-692668820BA2}" type="pres">
      <dgm:prSet presAssocID="{5A3F7C3D-D79F-4DDD-9FCC-4A6E7466C322}" presName="spaceRect" presStyleCnt="0"/>
      <dgm:spPr/>
    </dgm:pt>
    <dgm:pt modelId="{0469B9DC-B579-4A7E-B6C4-B44B31F065B1}" type="pres">
      <dgm:prSet presAssocID="{5A3F7C3D-D79F-4DDD-9FCC-4A6E7466C32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814E01A-9D95-4C89-A0DA-58BCB952D72D}" srcId="{C198636C-474D-4D6E-9CE0-8C1FDB37C5F7}" destId="{5A3F7C3D-D79F-4DDD-9FCC-4A6E7466C322}" srcOrd="5" destOrd="0" parTransId="{522718E6-1E8C-45AF-8A06-0A375B3BE352}" sibTransId="{04BA5DAE-6CFA-4469-ACF5-A3479EFC13EC}"/>
    <dgm:cxn modelId="{901EF41D-5B04-4CEA-BC1D-F3D043F64AEF}" type="presOf" srcId="{5A3F7C3D-D79F-4DDD-9FCC-4A6E7466C322}" destId="{0469B9DC-B579-4A7E-B6C4-B44B31F065B1}" srcOrd="0" destOrd="0" presId="urn:microsoft.com/office/officeart/2018/2/layout/IconVerticalSolidList"/>
    <dgm:cxn modelId="{A12ACE22-3F6A-4D42-8221-074D6F2E21DE}" type="presOf" srcId="{AA66BE7D-7026-4610-AE0A-19E79500C7B9}" destId="{CED725B5-343C-444A-90CB-F7D9C4449210}" srcOrd="0" destOrd="0" presId="urn:microsoft.com/office/officeart/2018/2/layout/IconVerticalSolidList"/>
    <dgm:cxn modelId="{0AD3B744-3E11-4DB4-9BC3-53373C4DE993}" srcId="{C198636C-474D-4D6E-9CE0-8C1FDB37C5F7}" destId="{F90A9DB4-D2DE-4DE8-9AEE-11F95CFDCF2F}" srcOrd="4" destOrd="0" parTransId="{60BFFC59-6AAD-4F82-8917-62FF282EADF4}" sibTransId="{B6BBD36D-C663-4FAA-82F4-BA12F9208DD2}"/>
    <dgm:cxn modelId="{B1ECEA6E-F712-481C-93BE-D9574635D2A7}" type="presOf" srcId="{C77774A5-3365-4961-8DEF-837BD6D067A9}" destId="{9F2A01B6-4F54-4452-A7BC-18CFA6D0B065}" srcOrd="0" destOrd="0" presId="urn:microsoft.com/office/officeart/2018/2/layout/IconVerticalSolidList"/>
    <dgm:cxn modelId="{016CDB83-E442-4B46-8591-13C262C6164A}" srcId="{C198636C-474D-4D6E-9CE0-8C1FDB37C5F7}" destId="{449C3BCC-1856-4A08-A885-F1A371D82399}" srcOrd="2" destOrd="0" parTransId="{270EEDD9-C1AF-49DF-9DC7-6F2E777D7B63}" sibTransId="{9166FDED-5BD2-4E7D-AD4A-1F8210503FD1}"/>
    <dgm:cxn modelId="{2875EE85-0310-46F6-B972-B3AE130E68B9}" type="presOf" srcId="{C198636C-474D-4D6E-9CE0-8C1FDB37C5F7}" destId="{1C3FE6CA-A5FF-4228-9CF4-2DD6C002EEBB}" srcOrd="0" destOrd="0" presId="urn:microsoft.com/office/officeart/2018/2/layout/IconVerticalSolidList"/>
    <dgm:cxn modelId="{EC5FEA8A-B485-41EC-AA22-FB0228FE7A1B}" srcId="{C198636C-474D-4D6E-9CE0-8C1FDB37C5F7}" destId="{C77774A5-3365-4961-8DEF-837BD6D067A9}" srcOrd="3" destOrd="0" parTransId="{A3793A3F-CD40-4D4D-9FFB-439FCB3934B9}" sibTransId="{D0537684-1E6A-443D-AB75-1ADB82F6B207}"/>
    <dgm:cxn modelId="{67B459AA-B28E-44BF-9A57-CA7727455B29}" srcId="{C198636C-474D-4D6E-9CE0-8C1FDB37C5F7}" destId="{324203CC-C3AE-4C6C-B513-297DA45A9F1B}" srcOrd="0" destOrd="0" parTransId="{587D8EF4-78BA-4EA1-8718-77D860701272}" sibTransId="{E25A9392-0691-43DA-99F1-BA7625E89B79}"/>
    <dgm:cxn modelId="{BA95BBB0-9C00-4753-AFD2-FFAB52F148DC}" type="presOf" srcId="{324203CC-C3AE-4C6C-B513-297DA45A9F1B}" destId="{E9126C8F-BE89-49F2-B98B-E6293C7F3749}" srcOrd="0" destOrd="0" presId="urn:microsoft.com/office/officeart/2018/2/layout/IconVerticalSolidList"/>
    <dgm:cxn modelId="{03C972DA-D09C-4CDA-869A-18DEC72D527C}" type="presOf" srcId="{F90A9DB4-D2DE-4DE8-9AEE-11F95CFDCF2F}" destId="{27182356-EF5A-4255-AC65-D44A29072E29}" srcOrd="0" destOrd="0" presId="urn:microsoft.com/office/officeart/2018/2/layout/IconVerticalSolidList"/>
    <dgm:cxn modelId="{1748A3E9-ABBD-42D1-A996-CFB953CA0E10}" type="presOf" srcId="{449C3BCC-1856-4A08-A885-F1A371D82399}" destId="{622C3B58-1D81-4103-A148-6957BFCD3063}" srcOrd="0" destOrd="0" presId="urn:microsoft.com/office/officeart/2018/2/layout/IconVerticalSolidList"/>
    <dgm:cxn modelId="{90976CEF-C2A1-4D76-99A2-C39D5FD565D1}" srcId="{C198636C-474D-4D6E-9CE0-8C1FDB37C5F7}" destId="{AA66BE7D-7026-4610-AE0A-19E79500C7B9}" srcOrd="1" destOrd="0" parTransId="{1E3CD701-CA22-4A6C-9B24-A63CD9471AB9}" sibTransId="{9AD47DCA-75D4-467F-8403-3345E700AE8B}"/>
    <dgm:cxn modelId="{8AECCB05-FE65-4416-9725-4B357D3DBCFC}" type="presParOf" srcId="{1C3FE6CA-A5FF-4228-9CF4-2DD6C002EEBB}" destId="{0CC4D1E1-2619-4974-80C9-12A962B056B2}" srcOrd="0" destOrd="0" presId="urn:microsoft.com/office/officeart/2018/2/layout/IconVerticalSolidList"/>
    <dgm:cxn modelId="{45AEC652-90CD-491D-86E9-A8C9AAED3EE0}" type="presParOf" srcId="{0CC4D1E1-2619-4974-80C9-12A962B056B2}" destId="{DADD6083-9611-4409-A918-2E0A004AAE89}" srcOrd="0" destOrd="0" presId="urn:microsoft.com/office/officeart/2018/2/layout/IconVerticalSolidList"/>
    <dgm:cxn modelId="{67D20446-1568-4579-B1FA-D0E28E7E286F}" type="presParOf" srcId="{0CC4D1E1-2619-4974-80C9-12A962B056B2}" destId="{833AFB61-7520-41B9-9304-1E0A764AD11E}" srcOrd="1" destOrd="0" presId="urn:microsoft.com/office/officeart/2018/2/layout/IconVerticalSolidList"/>
    <dgm:cxn modelId="{9E3DD4DF-9402-4588-B3A2-C840072A0FC8}" type="presParOf" srcId="{0CC4D1E1-2619-4974-80C9-12A962B056B2}" destId="{FEA98F98-DD92-4228-AA8A-96CF620B19D0}" srcOrd="2" destOrd="0" presId="urn:microsoft.com/office/officeart/2018/2/layout/IconVerticalSolidList"/>
    <dgm:cxn modelId="{7022ECBF-3F15-4850-9907-F2893BE6D379}" type="presParOf" srcId="{0CC4D1E1-2619-4974-80C9-12A962B056B2}" destId="{E9126C8F-BE89-49F2-B98B-E6293C7F3749}" srcOrd="3" destOrd="0" presId="urn:microsoft.com/office/officeart/2018/2/layout/IconVerticalSolidList"/>
    <dgm:cxn modelId="{0F361F1C-7B2D-44C6-82E4-EF24FD85BAE7}" type="presParOf" srcId="{1C3FE6CA-A5FF-4228-9CF4-2DD6C002EEBB}" destId="{BF6A7BBD-F84F-4531-8310-681A6B936946}" srcOrd="1" destOrd="0" presId="urn:microsoft.com/office/officeart/2018/2/layout/IconVerticalSolidList"/>
    <dgm:cxn modelId="{98BA06B2-F893-4BAD-8A29-F907AF7D438C}" type="presParOf" srcId="{1C3FE6CA-A5FF-4228-9CF4-2DD6C002EEBB}" destId="{B8306198-474B-4E68-BF1F-FC262F3C3A29}" srcOrd="2" destOrd="0" presId="urn:microsoft.com/office/officeart/2018/2/layout/IconVerticalSolidList"/>
    <dgm:cxn modelId="{82E4F7CF-4A63-4300-8D15-2093816AC1CE}" type="presParOf" srcId="{B8306198-474B-4E68-BF1F-FC262F3C3A29}" destId="{4627A45D-6039-45DE-82F4-D2501F369F9D}" srcOrd="0" destOrd="0" presId="urn:microsoft.com/office/officeart/2018/2/layout/IconVerticalSolidList"/>
    <dgm:cxn modelId="{F46B49F3-CF92-4F78-BEC7-DB964B26763A}" type="presParOf" srcId="{B8306198-474B-4E68-BF1F-FC262F3C3A29}" destId="{AD9ABA1D-BE6A-4B1B-8F7E-DA0312E7CE9A}" srcOrd="1" destOrd="0" presId="urn:microsoft.com/office/officeart/2018/2/layout/IconVerticalSolidList"/>
    <dgm:cxn modelId="{D6132AB5-100B-4D76-AEEA-DBC51F56E372}" type="presParOf" srcId="{B8306198-474B-4E68-BF1F-FC262F3C3A29}" destId="{F32C2957-E3A3-4960-80FB-719A5207C9F2}" srcOrd="2" destOrd="0" presId="urn:microsoft.com/office/officeart/2018/2/layout/IconVerticalSolidList"/>
    <dgm:cxn modelId="{E0E3426E-D50C-4F35-8D1D-3328A28DE80B}" type="presParOf" srcId="{B8306198-474B-4E68-BF1F-FC262F3C3A29}" destId="{CED725B5-343C-444A-90CB-F7D9C4449210}" srcOrd="3" destOrd="0" presId="urn:microsoft.com/office/officeart/2018/2/layout/IconVerticalSolidList"/>
    <dgm:cxn modelId="{5DBBD8CF-274D-4199-A992-1AFBC4AB6AF9}" type="presParOf" srcId="{1C3FE6CA-A5FF-4228-9CF4-2DD6C002EEBB}" destId="{C5455B66-DAEF-490D-A13E-4DB048951D4B}" srcOrd="3" destOrd="0" presId="urn:microsoft.com/office/officeart/2018/2/layout/IconVerticalSolidList"/>
    <dgm:cxn modelId="{61703E1F-01AF-490C-896A-FC948A6AA0A7}" type="presParOf" srcId="{1C3FE6CA-A5FF-4228-9CF4-2DD6C002EEBB}" destId="{FA55D06C-4B41-4311-80D4-1D2249A0E816}" srcOrd="4" destOrd="0" presId="urn:microsoft.com/office/officeart/2018/2/layout/IconVerticalSolidList"/>
    <dgm:cxn modelId="{836118D6-187B-4E4E-8B17-01D6B4C17BF4}" type="presParOf" srcId="{FA55D06C-4B41-4311-80D4-1D2249A0E816}" destId="{C57FCF19-FE00-47BD-B12C-45E62DBAF724}" srcOrd="0" destOrd="0" presId="urn:microsoft.com/office/officeart/2018/2/layout/IconVerticalSolidList"/>
    <dgm:cxn modelId="{EC435DBC-D99F-498E-AA22-119D389C5309}" type="presParOf" srcId="{FA55D06C-4B41-4311-80D4-1D2249A0E816}" destId="{ACDCDC12-FC8F-4D31-97A6-7FDFDDEB6FAB}" srcOrd="1" destOrd="0" presId="urn:microsoft.com/office/officeart/2018/2/layout/IconVerticalSolidList"/>
    <dgm:cxn modelId="{28C1DFA8-B8B8-46D8-B269-4C0B205FFCD3}" type="presParOf" srcId="{FA55D06C-4B41-4311-80D4-1D2249A0E816}" destId="{E3F9B128-7E8E-4FE9-9A2C-6321D62997AC}" srcOrd="2" destOrd="0" presId="urn:microsoft.com/office/officeart/2018/2/layout/IconVerticalSolidList"/>
    <dgm:cxn modelId="{6D7DBCA5-2A57-464C-8590-0CFBD7DAE5D7}" type="presParOf" srcId="{FA55D06C-4B41-4311-80D4-1D2249A0E816}" destId="{622C3B58-1D81-4103-A148-6957BFCD3063}" srcOrd="3" destOrd="0" presId="urn:microsoft.com/office/officeart/2018/2/layout/IconVerticalSolidList"/>
    <dgm:cxn modelId="{5C003BDC-C203-4C6C-8E91-22FA15D093D5}" type="presParOf" srcId="{1C3FE6CA-A5FF-4228-9CF4-2DD6C002EEBB}" destId="{C8FB5E0F-1E14-4F5B-9F6B-69D3D57AF813}" srcOrd="5" destOrd="0" presId="urn:microsoft.com/office/officeart/2018/2/layout/IconVerticalSolidList"/>
    <dgm:cxn modelId="{5D2092D7-B339-43FD-913B-F9350F3B1AD6}" type="presParOf" srcId="{1C3FE6CA-A5FF-4228-9CF4-2DD6C002EEBB}" destId="{FD9CFF84-00BC-4C7B-B08D-C649EB716367}" srcOrd="6" destOrd="0" presId="urn:microsoft.com/office/officeart/2018/2/layout/IconVerticalSolidList"/>
    <dgm:cxn modelId="{F762F8ED-D4E2-47E0-97F0-B28B8CCAAA7C}" type="presParOf" srcId="{FD9CFF84-00BC-4C7B-B08D-C649EB716367}" destId="{46AD294E-3E55-441E-9652-A20566CCD2A3}" srcOrd="0" destOrd="0" presId="urn:microsoft.com/office/officeart/2018/2/layout/IconVerticalSolidList"/>
    <dgm:cxn modelId="{66182D32-7E5C-4AF2-8CDC-998F00F55092}" type="presParOf" srcId="{FD9CFF84-00BC-4C7B-B08D-C649EB716367}" destId="{F284D280-F897-4E7D-BF4C-174EAE4CF862}" srcOrd="1" destOrd="0" presId="urn:microsoft.com/office/officeart/2018/2/layout/IconVerticalSolidList"/>
    <dgm:cxn modelId="{64C81C1D-E038-4051-8ECA-3E37FB82A0EC}" type="presParOf" srcId="{FD9CFF84-00BC-4C7B-B08D-C649EB716367}" destId="{E8A04F25-BCAB-4CC6-89D5-C1B8382A07B4}" srcOrd="2" destOrd="0" presId="urn:microsoft.com/office/officeart/2018/2/layout/IconVerticalSolidList"/>
    <dgm:cxn modelId="{EC219DE8-8FDC-4F72-8023-5FBACF9DC5A9}" type="presParOf" srcId="{FD9CFF84-00BC-4C7B-B08D-C649EB716367}" destId="{9F2A01B6-4F54-4452-A7BC-18CFA6D0B065}" srcOrd="3" destOrd="0" presId="urn:microsoft.com/office/officeart/2018/2/layout/IconVerticalSolidList"/>
    <dgm:cxn modelId="{98D5974B-36D9-42F9-AFBA-12F94759825B}" type="presParOf" srcId="{1C3FE6CA-A5FF-4228-9CF4-2DD6C002EEBB}" destId="{FD23A017-DAD2-40A1-BE61-B7393B1CF874}" srcOrd="7" destOrd="0" presId="urn:microsoft.com/office/officeart/2018/2/layout/IconVerticalSolidList"/>
    <dgm:cxn modelId="{D58F7428-B6AC-43EF-8FA6-1274C8779344}" type="presParOf" srcId="{1C3FE6CA-A5FF-4228-9CF4-2DD6C002EEBB}" destId="{503EF729-D70F-41F7-AF9F-1CDB6A4A625A}" srcOrd="8" destOrd="0" presId="urn:microsoft.com/office/officeart/2018/2/layout/IconVerticalSolidList"/>
    <dgm:cxn modelId="{F41E280A-0197-406C-B0A9-6268217994E8}" type="presParOf" srcId="{503EF729-D70F-41F7-AF9F-1CDB6A4A625A}" destId="{E95994DB-EAE6-4E7A-9359-36292091B06E}" srcOrd="0" destOrd="0" presId="urn:microsoft.com/office/officeart/2018/2/layout/IconVerticalSolidList"/>
    <dgm:cxn modelId="{BEA1A62A-2E21-48C5-8C59-6C07FD00F94B}" type="presParOf" srcId="{503EF729-D70F-41F7-AF9F-1CDB6A4A625A}" destId="{F5098870-217A-4352-9B2F-64C69D7F2745}" srcOrd="1" destOrd="0" presId="urn:microsoft.com/office/officeart/2018/2/layout/IconVerticalSolidList"/>
    <dgm:cxn modelId="{FDEB66A0-2AF1-4689-B46B-167F284B4F25}" type="presParOf" srcId="{503EF729-D70F-41F7-AF9F-1CDB6A4A625A}" destId="{E4B3ED2C-BA8C-4F00-BFDF-0ECE981A4B37}" srcOrd="2" destOrd="0" presId="urn:microsoft.com/office/officeart/2018/2/layout/IconVerticalSolidList"/>
    <dgm:cxn modelId="{D267D66E-E154-4115-B89B-3368A970B668}" type="presParOf" srcId="{503EF729-D70F-41F7-AF9F-1CDB6A4A625A}" destId="{27182356-EF5A-4255-AC65-D44A29072E29}" srcOrd="3" destOrd="0" presId="urn:microsoft.com/office/officeart/2018/2/layout/IconVerticalSolidList"/>
    <dgm:cxn modelId="{D7767B6D-89BD-4974-B855-D45D663E9202}" type="presParOf" srcId="{1C3FE6CA-A5FF-4228-9CF4-2DD6C002EEBB}" destId="{828664F2-C2BF-4A29-8DA3-713CEF28E4AE}" srcOrd="9" destOrd="0" presId="urn:microsoft.com/office/officeart/2018/2/layout/IconVerticalSolidList"/>
    <dgm:cxn modelId="{F42E591E-98F1-4015-80AE-EEDCDDDCEB7C}" type="presParOf" srcId="{1C3FE6CA-A5FF-4228-9CF4-2DD6C002EEBB}" destId="{A40068F0-CCF3-49BB-A408-60A9E61D39A7}" srcOrd="10" destOrd="0" presId="urn:microsoft.com/office/officeart/2018/2/layout/IconVerticalSolidList"/>
    <dgm:cxn modelId="{5C9C5AF3-9830-4EC3-B821-80AC0D1EF4DF}" type="presParOf" srcId="{A40068F0-CCF3-49BB-A408-60A9E61D39A7}" destId="{C64A7BE8-9791-406D-9EEF-D7B856BE25A8}" srcOrd="0" destOrd="0" presId="urn:microsoft.com/office/officeart/2018/2/layout/IconVerticalSolidList"/>
    <dgm:cxn modelId="{A76507BA-9099-43A9-AFE1-ECB675381F8E}" type="presParOf" srcId="{A40068F0-CCF3-49BB-A408-60A9E61D39A7}" destId="{C14C1575-01A2-4E07-85F7-E8E4AFD7D757}" srcOrd="1" destOrd="0" presId="urn:microsoft.com/office/officeart/2018/2/layout/IconVerticalSolidList"/>
    <dgm:cxn modelId="{62E04BFF-1E13-4B8F-9466-D92777DE55D4}" type="presParOf" srcId="{A40068F0-CCF3-49BB-A408-60A9E61D39A7}" destId="{C1435E02-CCBA-48B5-AB49-692668820BA2}" srcOrd="2" destOrd="0" presId="urn:microsoft.com/office/officeart/2018/2/layout/IconVerticalSolidList"/>
    <dgm:cxn modelId="{26FA22D5-90DE-4778-BB23-977BA2D8BE2D}" type="presParOf" srcId="{A40068F0-CCF3-49BB-A408-60A9E61D39A7}" destId="{0469B9DC-B579-4A7E-B6C4-B44B31F065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4F0DF7-E5ED-4391-B1F6-D8212C003362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939AD5-3FB5-468C-8812-F2921D3B4DE6}">
      <dgm:prSet/>
      <dgm:spPr/>
      <dgm:t>
        <a:bodyPr/>
        <a:lstStyle/>
        <a:p>
          <a:r>
            <a:rPr lang="en-US"/>
            <a:t>Identify escalating behaviour</a:t>
          </a:r>
        </a:p>
      </dgm:t>
    </dgm:pt>
    <dgm:pt modelId="{71BB2209-94E7-4779-9EA9-A7658F1AAEAC}" type="parTrans" cxnId="{73E7E2F9-1433-48D7-B584-FE04C8C3E0FC}">
      <dgm:prSet/>
      <dgm:spPr/>
      <dgm:t>
        <a:bodyPr/>
        <a:lstStyle/>
        <a:p>
          <a:endParaRPr lang="en-US"/>
        </a:p>
      </dgm:t>
    </dgm:pt>
    <dgm:pt modelId="{07B1663D-3600-4AB1-8570-0AAE40C4F7E0}" type="sibTrans" cxnId="{73E7E2F9-1433-48D7-B584-FE04C8C3E0FC}">
      <dgm:prSet/>
      <dgm:spPr/>
      <dgm:t>
        <a:bodyPr/>
        <a:lstStyle/>
        <a:p>
          <a:endParaRPr lang="en-US"/>
        </a:p>
      </dgm:t>
    </dgm:pt>
    <dgm:pt modelId="{42B7E10E-5572-4012-951E-41005BB1B400}">
      <dgm:prSet/>
      <dgm:spPr/>
      <dgm:t>
        <a:bodyPr/>
        <a:lstStyle/>
        <a:p>
          <a:r>
            <a:rPr lang="en-US"/>
            <a:t>‘Size-up’ the situation to form a strategy</a:t>
          </a:r>
        </a:p>
      </dgm:t>
    </dgm:pt>
    <dgm:pt modelId="{6E5ACBB0-8916-4AD6-A4FE-B1BFE78DD9C1}" type="parTrans" cxnId="{248D7317-C40B-49A8-8D32-D8CDB2DBB7B6}">
      <dgm:prSet/>
      <dgm:spPr/>
      <dgm:t>
        <a:bodyPr/>
        <a:lstStyle/>
        <a:p>
          <a:endParaRPr lang="en-US"/>
        </a:p>
      </dgm:t>
    </dgm:pt>
    <dgm:pt modelId="{B187E7A7-CA1C-40C3-AE54-9D7EE59065F1}" type="sibTrans" cxnId="{248D7317-C40B-49A8-8D32-D8CDB2DBB7B6}">
      <dgm:prSet/>
      <dgm:spPr/>
      <dgm:t>
        <a:bodyPr/>
        <a:lstStyle/>
        <a:p>
          <a:endParaRPr lang="en-US"/>
        </a:p>
      </dgm:t>
    </dgm:pt>
    <dgm:pt modelId="{75F30432-592D-4E35-87CD-3C9BB1112702}">
      <dgm:prSet/>
      <dgm:spPr/>
      <dgm:t>
        <a:bodyPr/>
        <a:lstStyle/>
        <a:p>
          <a:r>
            <a:rPr lang="en-US"/>
            <a:t>What is the individual’s clinical history?</a:t>
          </a:r>
        </a:p>
      </dgm:t>
    </dgm:pt>
    <dgm:pt modelId="{831B3112-557E-4724-9575-D20AFF6A99C3}" type="parTrans" cxnId="{7C2B7529-6F98-43C5-848A-D9B009F3ED62}">
      <dgm:prSet/>
      <dgm:spPr/>
      <dgm:t>
        <a:bodyPr/>
        <a:lstStyle/>
        <a:p>
          <a:endParaRPr lang="en-US"/>
        </a:p>
      </dgm:t>
    </dgm:pt>
    <dgm:pt modelId="{90384A2F-4CAB-4D52-A906-977D9C6E3790}" type="sibTrans" cxnId="{7C2B7529-6F98-43C5-848A-D9B009F3ED62}">
      <dgm:prSet/>
      <dgm:spPr/>
      <dgm:t>
        <a:bodyPr/>
        <a:lstStyle/>
        <a:p>
          <a:endParaRPr lang="en-US"/>
        </a:p>
      </dgm:t>
    </dgm:pt>
    <dgm:pt modelId="{65CAC929-1D08-4984-BC59-0277A73E5D38}">
      <dgm:prSet/>
      <dgm:spPr/>
      <dgm:t>
        <a:bodyPr/>
        <a:lstStyle/>
        <a:p>
          <a:r>
            <a:rPr lang="en-US"/>
            <a:t>What is the individual’s history with your agency?</a:t>
          </a:r>
        </a:p>
      </dgm:t>
    </dgm:pt>
    <dgm:pt modelId="{FB6F685F-97D9-4BCA-B6D7-79AFD4477221}" type="parTrans" cxnId="{A4CBA2CD-828F-434A-BC24-1F707F18DF46}">
      <dgm:prSet/>
      <dgm:spPr/>
      <dgm:t>
        <a:bodyPr/>
        <a:lstStyle/>
        <a:p>
          <a:endParaRPr lang="en-US"/>
        </a:p>
      </dgm:t>
    </dgm:pt>
    <dgm:pt modelId="{23B4DED3-7FE4-42E9-BB5E-AC97EE486306}" type="sibTrans" cxnId="{A4CBA2CD-828F-434A-BC24-1F707F18DF46}">
      <dgm:prSet/>
      <dgm:spPr/>
      <dgm:t>
        <a:bodyPr/>
        <a:lstStyle/>
        <a:p>
          <a:endParaRPr lang="en-US"/>
        </a:p>
      </dgm:t>
    </dgm:pt>
    <dgm:pt modelId="{D2912D4D-5D76-4E5F-92D0-F502AFC35269}">
      <dgm:prSet/>
      <dgm:spPr/>
      <dgm:t>
        <a:bodyPr/>
        <a:lstStyle/>
        <a:p>
          <a:r>
            <a:rPr lang="en-US"/>
            <a:t>3 types of Escalation </a:t>
          </a:r>
        </a:p>
      </dgm:t>
    </dgm:pt>
    <dgm:pt modelId="{CF2220DB-E0A7-4939-B131-2382B05B8561}" type="parTrans" cxnId="{05362112-29DA-49D4-B766-72DA2185ED25}">
      <dgm:prSet/>
      <dgm:spPr/>
      <dgm:t>
        <a:bodyPr/>
        <a:lstStyle/>
        <a:p>
          <a:endParaRPr lang="en-US"/>
        </a:p>
      </dgm:t>
    </dgm:pt>
    <dgm:pt modelId="{8DFC579A-5582-43DE-A99D-9C264075604B}" type="sibTrans" cxnId="{05362112-29DA-49D4-B766-72DA2185ED25}">
      <dgm:prSet/>
      <dgm:spPr/>
      <dgm:t>
        <a:bodyPr/>
        <a:lstStyle/>
        <a:p>
          <a:endParaRPr lang="en-US"/>
        </a:p>
      </dgm:t>
    </dgm:pt>
    <dgm:pt modelId="{C68EBE40-CF8B-4C99-952C-42D2048B4E02}" type="pres">
      <dgm:prSet presAssocID="{094F0DF7-E5ED-4391-B1F6-D8212C003362}" presName="linear" presStyleCnt="0">
        <dgm:presLayoutVars>
          <dgm:animLvl val="lvl"/>
          <dgm:resizeHandles val="exact"/>
        </dgm:presLayoutVars>
      </dgm:prSet>
      <dgm:spPr/>
    </dgm:pt>
    <dgm:pt modelId="{B1DF406D-15A4-4249-A57B-40D0F4B76169}" type="pres">
      <dgm:prSet presAssocID="{A0939AD5-3FB5-468C-8812-F2921D3B4D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2C5966-7392-406E-A5E2-E3BD0CE0B527}" type="pres">
      <dgm:prSet presAssocID="{07B1663D-3600-4AB1-8570-0AAE40C4F7E0}" presName="spacer" presStyleCnt="0"/>
      <dgm:spPr/>
    </dgm:pt>
    <dgm:pt modelId="{2494BB6E-9FFC-49CD-8980-EF7292F3A057}" type="pres">
      <dgm:prSet presAssocID="{42B7E10E-5572-4012-951E-41005BB1B4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996CED-3C86-4AED-8478-482310C3EF69}" type="pres">
      <dgm:prSet presAssocID="{B187E7A7-CA1C-40C3-AE54-9D7EE59065F1}" presName="spacer" presStyleCnt="0"/>
      <dgm:spPr/>
    </dgm:pt>
    <dgm:pt modelId="{89B5A944-F40E-4C0D-8D67-657FCCE7550D}" type="pres">
      <dgm:prSet presAssocID="{75F30432-592D-4E35-87CD-3C9BB11127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76C7CBA-C140-41CD-9B15-C47B0497EB68}" type="pres">
      <dgm:prSet presAssocID="{90384A2F-4CAB-4D52-A906-977D9C6E3790}" presName="spacer" presStyleCnt="0"/>
      <dgm:spPr/>
    </dgm:pt>
    <dgm:pt modelId="{51D57FC0-3061-48C6-B4DF-DC65B06B41C0}" type="pres">
      <dgm:prSet presAssocID="{65CAC929-1D08-4984-BC59-0277A73E5D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64E839-C5D8-44C0-8407-F2CC340B8BC7}" type="pres">
      <dgm:prSet presAssocID="{23B4DED3-7FE4-42E9-BB5E-AC97EE486306}" presName="spacer" presStyleCnt="0"/>
      <dgm:spPr/>
    </dgm:pt>
    <dgm:pt modelId="{8F5F1E61-0049-47FC-A6CD-BAD6F3160CFB}" type="pres">
      <dgm:prSet presAssocID="{D2912D4D-5D76-4E5F-92D0-F502AFC3526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7D4E0E-787A-4320-9DE7-8944043CC821}" type="presOf" srcId="{65CAC929-1D08-4984-BC59-0277A73E5D38}" destId="{51D57FC0-3061-48C6-B4DF-DC65B06B41C0}" srcOrd="0" destOrd="0" presId="urn:microsoft.com/office/officeart/2005/8/layout/vList2"/>
    <dgm:cxn modelId="{05362112-29DA-49D4-B766-72DA2185ED25}" srcId="{094F0DF7-E5ED-4391-B1F6-D8212C003362}" destId="{D2912D4D-5D76-4E5F-92D0-F502AFC35269}" srcOrd="4" destOrd="0" parTransId="{CF2220DB-E0A7-4939-B131-2382B05B8561}" sibTransId="{8DFC579A-5582-43DE-A99D-9C264075604B}"/>
    <dgm:cxn modelId="{248D7317-C40B-49A8-8D32-D8CDB2DBB7B6}" srcId="{094F0DF7-E5ED-4391-B1F6-D8212C003362}" destId="{42B7E10E-5572-4012-951E-41005BB1B400}" srcOrd="1" destOrd="0" parTransId="{6E5ACBB0-8916-4AD6-A4FE-B1BFE78DD9C1}" sibTransId="{B187E7A7-CA1C-40C3-AE54-9D7EE59065F1}"/>
    <dgm:cxn modelId="{7C2B7529-6F98-43C5-848A-D9B009F3ED62}" srcId="{094F0DF7-E5ED-4391-B1F6-D8212C003362}" destId="{75F30432-592D-4E35-87CD-3C9BB1112702}" srcOrd="2" destOrd="0" parTransId="{831B3112-557E-4724-9575-D20AFF6A99C3}" sibTransId="{90384A2F-4CAB-4D52-A906-977D9C6E3790}"/>
    <dgm:cxn modelId="{5896516F-8805-4602-85A6-D5F2E9EAD4D7}" type="presOf" srcId="{75F30432-592D-4E35-87CD-3C9BB1112702}" destId="{89B5A944-F40E-4C0D-8D67-657FCCE7550D}" srcOrd="0" destOrd="0" presId="urn:microsoft.com/office/officeart/2005/8/layout/vList2"/>
    <dgm:cxn modelId="{0FBE1CA5-2324-4EFE-A087-591DCFA4E281}" type="presOf" srcId="{42B7E10E-5572-4012-951E-41005BB1B400}" destId="{2494BB6E-9FFC-49CD-8980-EF7292F3A057}" srcOrd="0" destOrd="0" presId="urn:microsoft.com/office/officeart/2005/8/layout/vList2"/>
    <dgm:cxn modelId="{5BA048A8-FE53-4BC7-B214-BDFD66C9C8F7}" type="presOf" srcId="{D2912D4D-5D76-4E5F-92D0-F502AFC35269}" destId="{8F5F1E61-0049-47FC-A6CD-BAD6F3160CFB}" srcOrd="0" destOrd="0" presId="urn:microsoft.com/office/officeart/2005/8/layout/vList2"/>
    <dgm:cxn modelId="{C449EFB1-93D4-4909-9B79-A04ED6887222}" type="presOf" srcId="{094F0DF7-E5ED-4391-B1F6-D8212C003362}" destId="{C68EBE40-CF8B-4C99-952C-42D2048B4E02}" srcOrd="0" destOrd="0" presId="urn:microsoft.com/office/officeart/2005/8/layout/vList2"/>
    <dgm:cxn modelId="{A4CBA2CD-828F-434A-BC24-1F707F18DF46}" srcId="{094F0DF7-E5ED-4391-B1F6-D8212C003362}" destId="{65CAC929-1D08-4984-BC59-0277A73E5D38}" srcOrd="3" destOrd="0" parTransId="{FB6F685F-97D9-4BCA-B6D7-79AFD4477221}" sibTransId="{23B4DED3-7FE4-42E9-BB5E-AC97EE486306}"/>
    <dgm:cxn modelId="{4F9FAFD8-5B06-41DB-81E4-790A463878BF}" type="presOf" srcId="{A0939AD5-3FB5-468C-8812-F2921D3B4DE6}" destId="{B1DF406D-15A4-4249-A57B-40D0F4B76169}" srcOrd="0" destOrd="0" presId="urn:microsoft.com/office/officeart/2005/8/layout/vList2"/>
    <dgm:cxn modelId="{73E7E2F9-1433-48D7-B584-FE04C8C3E0FC}" srcId="{094F0DF7-E5ED-4391-B1F6-D8212C003362}" destId="{A0939AD5-3FB5-468C-8812-F2921D3B4DE6}" srcOrd="0" destOrd="0" parTransId="{71BB2209-94E7-4779-9EA9-A7658F1AAEAC}" sibTransId="{07B1663D-3600-4AB1-8570-0AAE40C4F7E0}"/>
    <dgm:cxn modelId="{AE087E34-C778-438B-B080-89249F381A74}" type="presParOf" srcId="{C68EBE40-CF8B-4C99-952C-42D2048B4E02}" destId="{B1DF406D-15A4-4249-A57B-40D0F4B76169}" srcOrd="0" destOrd="0" presId="urn:microsoft.com/office/officeart/2005/8/layout/vList2"/>
    <dgm:cxn modelId="{5EA361FF-4621-4AA2-B128-778731729A4C}" type="presParOf" srcId="{C68EBE40-CF8B-4C99-952C-42D2048B4E02}" destId="{652C5966-7392-406E-A5E2-E3BD0CE0B527}" srcOrd="1" destOrd="0" presId="urn:microsoft.com/office/officeart/2005/8/layout/vList2"/>
    <dgm:cxn modelId="{26B07CE0-E44C-4BD8-938E-1208D8A7D371}" type="presParOf" srcId="{C68EBE40-CF8B-4C99-952C-42D2048B4E02}" destId="{2494BB6E-9FFC-49CD-8980-EF7292F3A057}" srcOrd="2" destOrd="0" presId="urn:microsoft.com/office/officeart/2005/8/layout/vList2"/>
    <dgm:cxn modelId="{65061C44-E25B-42C4-A639-C2BF1A2697C4}" type="presParOf" srcId="{C68EBE40-CF8B-4C99-952C-42D2048B4E02}" destId="{EE996CED-3C86-4AED-8478-482310C3EF69}" srcOrd="3" destOrd="0" presId="urn:microsoft.com/office/officeart/2005/8/layout/vList2"/>
    <dgm:cxn modelId="{27FC779C-D253-4049-9D05-FAA75379DE42}" type="presParOf" srcId="{C68EBE40-CF8B-4C99-952C-42D2048B4E02}" destId="{89B5A944-F40E-4C0D-8D67-657FCCE7550D}" srcOrd="4" destOrd="0" presId="urn:microsoft.com/office/officeart/2005/8/layout/vList2"/>
    <dgm:cxn modelId="{F0052F64-BFE5-4F4C-ABF9-2B79566C7BBF}" type="presParOf" srcId="{C68EBE40-CF8B-4C99-952C-42D2048B4E02}" destId="{976C7CBA-C140-41CD-9B15-C47B0497EB68}" srcOrd="5" destOrd="0" presId="urn:microsoft.com/office/officeart/2005/8/layout/vList2"/>
    <dgm:cxn modelId="{235F4BCF-37F8-4989-9DEE-CDEDA88FFBB4}" type="presParOf" srcId="{C68EBE40-CF8B-4C99-952C-42D2048B4E02}" destId="{51D57FC0-3061-48C6-B4DF-DC65B06B41C0}" srcOrd="6" destOrd="0" presId="urn:microsoft.com/office/officeart/2005/8/layout/vList2"/>
    <dgm:cxn modelId="{8AA610DB-FD8D-4F99-A449-A5ADCB95072A}" type="presParOf" srcId="{C68EBE40-CF8B-4C99-952C-42D2048B4E02}" destId="{D764E839-C5D8-44C0-8407-F2CC340B8BC7}" srcOrd="7" destOrd="0" presId="urn:microsoft.com/office/officeart/2005/8/layout/vList2"/>
    <dgm:cxn modelId="{A128C643-1590-497A-9DEA-10BC6436FC05}" type="presParOf" srcId="{C68EBE40-CF8B-4C99-952C-42D2048B4E02}" destId="{8F5F1E61-0049-47FC-A6CD-BAD6F3160C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85B0A-EEB2-4F28-92AE-606C8DAB578B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4168B4-1655-48C5-A402-A6913D4FAAB4}">
      <dgm:prSet/>
      <dgm:spPr/>
      <dgm:t>
        <a:bodyPr/>
        <a:lstStyle/>
        <a:p>
          <a:r>
            <a:rPr lang="en-US"/>
            <a:t>Individual is unable to cope with steady or escalating pressures</a:t>
          </a:r>
        </a:p>
      </dgm:t>
    </dgm:pt>
    <dgm:pt modelId="{F8AA7AB4-0063-4586-81BA-6287B84A5BFA}" type="parTrans" cxnId="{D27B5753-3AC5-4398-8675-09A79DDF77C3}">
      <dgm:prSet/>
      <dgm:spPr/>
      <dgm:t>
        <a:bodyPr/>
        <a:lstStyle/>
        <a:p>
          <a:endParaRPr lang="en-US"/>
        </a:p>
      </dgm:t>
    </dgm:pt>
    <dgm:pt modelId="{CFDBA737-D6A9-40B3-9032-12BE6C44294A}" type="sibTrans" cxnId="{D27B5753-3AC5-4398-8675-09A79DDF77C3}">
      <dgm:prSet/>
      <dgm:spPr/>
      <dgm:t>
        <a:bodyPr/>
        <a:lstStyle/>
        <a:p>
          <a:endParaRPr lang="en-US"/>
        </a:p>
      </dgm:t>
    </dgm:pt>
    <dgm:pt modelId="{4CB65B7D-61F9-45C6-95C4-FF5113782473}">
      <dgm:prSet/>
      <dgm:spPr/>
      <dgm:t>
        <a:bodyPr/>
        <a:lstStyle/>
        <a:p>
          <a:r>
            <a:rPr lang="en-US"/>
            <a:t>Impulsive and maladaptive</a:t>
          </a:r>
        </a:p>
      </dgm:t>
    </dgm:pt>
    <dgm:pt modelId="{73DE0117-FFAD-45C3-ABBB-3A2476066C06}" type="parTrans" cxnId="{00D44918-591D-445F-BB6C-522493E685E6}">
      <dgm:prSet/>
      <dgm:spPr/>
      <dgm:t>
        <a:bodyPr/>
        <a:lstStyle/>
        <a:p>
          <a:endParaRPr lang="en-US"/>
        </a:p>
      </dgm:t>
    </dgm:pt>
    <dgm:pt modelId="{E15B1E34-E916-4F16-8DEC-DEFE29CDF08C}" type="sibTrans" cxnId="{00D44918-591D-445F-BB6C-522493E685E6}">
      <dgm:prSet/>
      <dgm:spPr/>
      <dgm:t>
        <a:bodyPr/>
        <a:lstStyle/>
        <a:p>
          <a:endParaRPr lang="en-US"/>
        </a:p>
      </dgm:t>
    </dgm:pt>
    <dgm:pt modelId="{868E609A-D625-42FB-84F4-3D3C99FCFBC4}">
      <dgm:prSet/>
      <dgm:spPr/>
      <dgm:t>
        <a:bodyPr/>
        <a:lstStyle/>
        <a:p>
          <a:r>
            <a:rPr lang="en-US"/>
            <a:t>No long-term goal in mind</a:t>
          </a:r>
        </a:p>
      </dgm:t>
    </dgm:pt>
    <dgm:pt modelId="{46CAB459-5F27-4278-9E10-04C56017AA59}" type="parTrans" cxnId="{EA78D52B-796A-4E52-86E0-6B7A78624855}">
      <dgm:prSet/>
      <dgm:spPr/>
      <dgm:t>
        <a:bodyPr/>
        <a:lstStyle/>
        <a:p>
          <a:endParaRPr lang="en-US"/>
        </a:p>
      </dgm:t>
    </dgm:pt>
    <dgm:pt modelId="{27854F0A-E56D-460F-8987-305F97B5D4D3}" type="sibTrans" cxnId="{EA78D52B-796A-4E52-86E0-6B7A78624855}">
      <dgm:prSet/>
      <dgm:spPr/>
      <dgm:t>
        <a:bodyPr/>
        <a:lstStyle/>
        <a:p>
          <a:endParaRPr lang="en-US"/>
        </a:p>
      </dgm:t>
    </dgm:pt>
    <dgm:pt modelId="{2E2FEB65-40C6-463E-8061-931FF512B784}">
      <dgm:prSet/>
      <dgm:spPr/>
      <dgm:t>
        <a:bodyPr/>
        <a:lstStyle/>
        <a:p>
          <a:r>
            <a:rPr lang="en-US"/>
            <a:t>No latency between trigger and escalation</a:t>
          </a:r>
        </a:p>
      </dgm:t>
    </dgm:pt>
    <dgm:pt modelId="{1171086B-B528-4FE8-AC3E-9FA64702FF93}" type="parTrans" cxnId="{046DF748-42A2-43E1-A6AA-7AB65134EAD2}">
      <dgm:prSet/>
      <dgm:spPr/>
      <dgm:t>
        <a:bodyPr/>
        <a:lstStyle/>
        <a:p>
          <a:endParaRPr lang="en-US"/>
        </a:p>
      </dgm:t>
    </dgm:pt>
    <dgm:pt modelId="{B16E7D21-4C6F-404F-A8F3-921623986DE6}" type="sibTrans" cxnId="{046DF748-42A2-43E1-A6AA-7AB65134EAD2}">
      <dgm:prSet/>
      <dgm:spPr/>
      <dgm:t>
        <a:bodyPr/>
        <a:lstStyle/>
        <a:p>
          <a:endParaRPr lang="en-US"/>
        </a:p>
      </dgm:t>
    </dgm:pt>
    <dgm:pt modelId="{B0B81244-249E-4816-8A99-D9B31A309816}">
      <dgm:prSet/>
      <dgm:spPr/>
      <dgm:t>
        <a:bodyPr/>
        <a:lstStyle/>
        <a:p>
          <a:r>
            <a:rPr lang="en-US"/>
            <a:t>Most often seen escalation type</a:t>
          </a:r>
        </a:p>
      </dgm:t>
    </dgm:pt>
    <dgm:pt modelId="{99AFC3D5-37A8-45AF-8AAA-4661D63F7FBB}" type="parTrans" cxnId="{9B9DEA1E-9C9B-46C6-A0F5-869C6ED149F4}">
      <dgm:prSet/>
      <dgm:spPr/>
      <dgm:t>
        <a:bodyPr/>
        <a:lstStyle/>
        <a:p>
          <a:endParaRPr lang="en-US"/>
        </a:p>
      </dgm:t>
    </dgm:pt>
    <dgm:pt modelId="{6732DFFC-95A1-424C-A928-CE702D6D6050}" type="sibTrans" cxnId="{9B9DEA1E-9C9B-46C6-A0F5-869C6ED149F4}">
      <dgm:prSet/>
      <dgm:spPr/>
      <dgm:t>
        <a:bodyPr/>
        <a:lstStyle/>
        <a:p>
          <a:endParaRPr lang="en-US"/>
        </a:p>
      </dgm:t>
    </dgm:pt>
    <dgm:pt modelId="{C17198FF-06CD-49C3-87B7-3D555930B753}">
      <dgm:prSet/>
      <dgm:spPr/>
      <dgm:t>
        <a:bodyPr/>
        <a:lstStyle/>
        <a:p>
          <a:r>
            <a:rPr lang="en-US"/>
            <a:t>Easiest to de-escalate</a:t>
          </a:r>
        </a:p>
      </dgm:t>
    </dgm:pt>
    <dgm:pt modelId="{2D9ED8A6-72A2-4A8C-B549-4DA8F44DA3C5}" type="parTrans" cxnId="{964DDE46-AE13-486A-A5EE-B0F0003C6DA9}">
      <dgm:prSet/>
      <dgm:spPr/>
      <dgm:t>
        <a:bodyPr/>
        <a:lstStyle/>
        <a:p>
          <a:endParaRPr lang="en-US"/>
        </a:p>
      </dgm:t>
    </dgm:pt>
    <dgm:pt modelId="{75294F1B-ABA1-4F69-9A98-BBCA63CB54A3}" type="sibTrans" cxnId="{964DDE46-AE13-486A-A5EE-B0F0003C6DA9}">
      <dgm:prSet/>
      <dgm:spPr/>
      <dgm:t>
        <a:bodyPr/>
        <a:lstStyle/>
        <a:p>
          <a:endParaRPr lang="en-US"/>
        </a:p>
      </dgm:t>
    </dgm:pt>
    <dgm:pt modelId="{22B3858F-56A9-49CC-9F20-8963DC1AF0AE}" type="pres">
      <dgm:prSet presAssocID="{52B85B0A-EEB2-4F28-92AE-606C8DAB578B}" presName="linear" presStyleCnt="0">
        <dgm:presLayoutVars>
          <dgm:animLvl val="lvl"/>
          <dgm:resizeHandles val="exact"/>
        </dgm:presLayoutVars>
      </dgm:prSet>
      <dgm:spPr/>
    </dgm:pt>
    <dgm:pt modelId="{F5B775B8-D078-4E2E-B388-3E52B0D6BD25}" type="pres">
      <dgm:prSet presAssocID="{A24168B4-1655-48C5-A402-A6913D4FAAB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DAB2CBE-5A1D-40D4-B065-92CDDA1B3B8C}" type="pres">
      <dgm:prSet presAssocID="{CFDBA737-D6A9-40B3-9032-12BE6C44294A}" presName="spacer" presStyleCnt="0"/>
      <dgm:spPr/>
    </dgm:pt>
    <dgm:pt modelId="{CB9591B2-5258-4F1A-AEC9-08644AD25383}" type="pres">
      <dgm:prSet presAssocID="{4CB65B7D-61F9-45C6-95C4-FF511378247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3E27290-BCB8-4D50-AE73-F0F53070048E}" type="pres">
      <dgm:prSet presAssocID="{E15B1E34-E916-4F16-8DEC-DEFE29CDF08C}" presName="spacer" presStyleCnt="0"/>
      <dgm:spPr/>
    </dgm:pt>
    <dgm:pt modelId="{B21E97A1-61F9-4358-83E3-1108A488861A}" type="pres">
      <dgm:prSet presAssocID="{868E609A-D625-42FB-84F4-3D3C99FCFBC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6152AE5-3F46-48D3-8DA4-D91DF5F3FC47}" type="pres">
      <dgm:prSet presAssocID="{27854F0A-E56D-460F-8987-305F97B5D4D3}" presName="spacer" presStyleCnt="0"/>
      <dgm:spPr/>
    </dgm:pt>
    <dgm:pt modelId="{4272356F-B1D8-4ECA-A6C3-9698A48F89D0}" type="pres">
      <dgm:prSet presAssocID="{2E2FEB65-40C6-463E-8061-931FF512B78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6AA40D-7236-4AA0-957F-0815EC42B350}" type="pres">
      <dgm:prSet presAssocID="{B16E7D21-4C6F-404F-A8F3-921623986DE6}" presName="spacer" presStyleCnt="0"/>
      <dgm:spPr/>
    </dgm:pt>
    <dgm:pt modelId="{696DB97D-1404-49EF-ADFA-D92CBA8F04BE}" type="pres">
      <dgm:prSet presAssocID="{B0B81244-249E-4816-8A99-D9B31A30981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20F368-C52C-4690-8005-9B5F7588DB8B}" type="pres">
      <dgm:prSet presAssocID="{6732DFFC-95A1-424C-A928-CE702D6D6050}" presName="spacer" presStyleCnt="0"/>
      <dgm:spPr/>
    </dgm:pt>
    <dgm:pt modelId="{60A7D0BD-520D-49A0-9FD4-15BE8BFBC2F5}" type="pres">
      <dgm:prSet presAssocID="{C17198FF-06CD-49C3-87B7-3D555930B75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0D44918-591D-445F-BB6C-522493E685E6}" srcId="{52B85B0A-EEB2-4F28-92AE-606C8DAB578B}" destId="{4CB65B7D-61F9-45C6-95C4-FF5113782473}" srcOrd="1" destOrd="0" parTransId="{73DE0117-FFAD-45C3-ABBB-3A2476066C06}" sibTransId="{E15B1E34-E916-4F16-8DEC-DEFE29CDF08C}"/>
    <dgm:cxn modelId="{DEA5EB1D-D708-4E3E-AE86-4A81A79265D1}" type="presOf" srcId="{A24168B4-1655-48C5-A402-A6913D4FAAB4}" destId="{F5B775B8-D078-4E2E-B388-3E52B0D6BD25}" srcOrd="0" destOrd="0" presId="urn:microsoft.com/office/officeart/2005/8/layout/vList2"/>
    <dgm:cxn modelId="{9B9DEA1E-9C9B-46C6-A0F5-869C6ED149F4}" srcId="{52B85B0A-EEB2-4F28-92AE-606C8DAB578B}" destId="{B0B81244-249E-4816-8A99-D9B31A309816}" srcOrd="4" destOrd="0" parTransId="{99AFC3D5-37A8-45AF-8AAA-4661D63F7FBB}" sibTransId="{6732DFFC-95A1-424C-A928-CE702D6D6050}"/>
    <dgm:cxn modelId="{3774EB28-BF51-4150-8396-467E2BCAE64F}" type="presOf" srcId="{C17198FF-06CD-49C3-87B7-3D555930B753}" destId="{60A7D0BD-520D-49A0-9FD4-15BE8BFBC2F5}" srcOrd="0" destOrd="0" presId="urn:microsoft.com/office/officeart/2005/8/layout/vList2"/>
    <dgm:cxn modelId="{EA78D52B-796A-4E52-86E0-6B7A78624855}" srcId="{52B85B0A-EEB2-4F28-92AE-606C8DAB578B}" destId="{868E609A-D625-42FB-84F4-3D3C99FCFBC4}" srcOrd="2" destOrd="0" parTransId="{46CAB459-5F27-4278-9E10-04C56017AA59}" sibTransId="{27854F0A-E56D-460F-8987-305F97B5D4D3}"/>
    <dgm:cxn modelId="{964DDE46-AE13-486A-A5EE-B0F0003C6DA9}" srcId="{52B85B0A-EEB2-4F28-92AE-606C8DAB578B}" destId="{C17198FF-06CD-49C3-87B7-3D555930B753}" srcOrd="5" destOrd="0" parTransId="{2D9ED8A6-72A2-4A8C-B549-4DA8F44DA3C5}" sibTransId="{75294F1B-ABA1-4F69-9A98-BBCA63CB54A3}"/>
    <dgm:cxn modelId="{046DF748-42A2-43E1-A6AA-7AB65134EAD2}" srcId="{52B85B0A-EEB2-4F28-92AE-606C8DAB578B}" destId="{2E2FEB65-40C6-463E-8061-931FF512B784}" srcOrd="3" destOrd="0" parTransId="{1171086B-B528-4FE8-AC3E-9FA64702FF93}" sibTransId="{B16E7D21-4C6F-404F-A8F3-921623986DE6}"/>
    <dgm:cxn modelId="{D27B5753-3AC5-4398-8675-09A79DDF77C3}" srcId="{52B85B0A-EEB2-4F28-92AE-606C8DAB578B}" destId="{A24168B4-1655-48C5-A402-A6913D4FAAB4}" srcOrd="0" destOrd="0" parTransId="{F8AA7AB4-0063-4586-81BA-6287B84A5BFA}" sibTransId="{CFDBA737-D6A9-40B3-9032-12BE6C44294A}"/>
    <dgm:cxn modelId="{9D68C98A-9842-4406-88C6-CD61FD7407D5}" type="presOf" srcId="{4CB65B7D-61F9-45C6-95C4-FF5113782473}" destId="{CB9591B2-5258-4F1A-AEC9-08644AD25383}" srcOrd="0" destOrd="0" presId="urn:microsoft.com/office/officeart/2005/8/layout/vList2"/>
    <dgm:cxn modelId="{6574CE97-9341-4265-AD97-E260C9DC78A1}" type="presOf" srcId="{868E609A-D625-42FB-84F4-3D3C99FCFBC4}" destId="{B21E97A1-61F9-4358-83E3-1108A488861A}" srcOrd="0" destOrd="0" presId="urn:microsoft.com/office/officeart/2005/8/layout/vList2"/>
    <dgm:cxn modelId="{56C758A9-85D1-4BE1-991B-F644559C420E}" type="presOf" srcId="{52B85B0A-EEB2-4F28-92AE-606C8DAB578B}" destId="{22B3858F-56A9-49CC-9F20-8963DC1AF0AE}" srcOrd="0" destOrd="0" presId="urn:microsoft.com/office/officeart/2005/8/layout/vList2"/>
    <dgm:cxn modelId="{C08D75C8-2051-49B6-998C-3EAFE60483F5}" type="presOf" srcId="{B0B81244-249E-4816-8A99-D9B31A309816}" destId="{696DB97D-1404-49EF-ADFA-D92CBA8F04BE}" srcOrd="0" destOrd="0" presId="urn:microsoft.com/office/officeart/2005/8/layout/vList2"/>
    <dgm:cxn modelId="{ECC5E8F0-39ED-4868-B040-A8E840D3925B}" type="presOf" srcId="{2E2FEB65-40C6-463E-8061-931FF512B784}" destId="{4272356F-B1D8-4ECA-A6C3-9698A48F89D0}" srcOrd="0" destOrd="0" presId="urn:microsoft.com/office/officeart/2005/8/layout/vList2"/>
    <dgm:cxn modelId="{D5A532DF-B6BB-4796-B5EC-E784DD4D5897}" type="presParOf" srcId="{22B3858F-56A9-49CC-9F20-8963DC1AF0AE}" destId="{F5B775B8-D078-4E2E-B388-3E52B0D6BD25}" srcOrd="0" destOrd="0" presId="urn:microsoft.com/office/officeart/2005/8/layout/vList2"/>
    <dgm:cxn modelId="{28C12916-CF28-4BE6-90AF-B9E8A22ABF68}" type="presParOf" srcId="{22B3858F-56A9-49CC-9F20-8963DC1AF0AE}" destId="{1DAB2CBE-5A1D-40D4-B065-92CDDA1B3B8C}" srcOrd="1" destOrd="0" presId="urn:microsoft.com/office/officeart/2005/8/layout/vList2"/>
    <dgm:cxn modelId="{366AE0AF-19E5-49B6-BF21-7502EDA2C38E}" type="presParOf" srcId="{22B3858F-56A9-49CC-9F20-8963DC1AF0AE}" destId="{CB9591B2-5258-4F1A-AEC9-08644AD25383}" srcOrd="2" destOrd="0" presId="urn:microsoft.com/office/officeart/2005/8/layout/vList2"/>
    <dgm:cxn modelId="{93E73D4C-7840-4845-81F0-B9EA640AB4A7}" type="presParOf" srcId="{22B3858F-56A9-49CC-9F20-8963DC1AF0AE}" destId="{13E27290-BCB8-4D50-AE73-F0F53070048E}" srcOrd="3" destOrd="0" presId="urn:microsoft.com/office/officeart/2005/8/layout/vList2"/>
    <dgm:cxn modelId="{40712B53-54BF-4A35-8317-32E30B0E2F9D}" type="presParOf" srcId="{22B3858F-56A9-49CC-9F20-8963DC1AF0AE}" destId="{B21E97A1-61F9-4358-83E3-1108A488861A}" srcOrd="4" destOrd="0" presId="urn:microsoft.com/office/officeart/2005/8/layout/vList2"/>
    <dgm:cxn modelId="{25D28DD3-7D05-450A-827C-BBE7F38BCEC1}" type="presParOf" srcId="{22B3858F-56A9-49CC-9F20-8963DC1AF0AE}" destId="{C6152AE5-3F46-48D3-8DA4-D91DF5F3FC47}" srcOrd="5" destOrd="0" presId="urn:microsoft.com/office/officeart/2005/8/layout/vList2"/>
    <dgm:cxn modelId="{50F9B95E-918B-44DE-924C-3E08F693BC2F}" type="presParOf" srcId="{22B3858F-56A9-49CC-9F20-8963DC1AF0AE}" destId="{4272356F-B1D8-4ECA-A6C3-9698A48F89D0}" srcOrd="6" destOrd="0" presId="urn:microsoft.com/office/officeart/2005/8/layout/vList2"/>
    <dgm:cxn modelId="{C810CB79-0B93-47E6-A40C-60F8AE4964B8}" type="presParOf" srcId="{22B3858F-56A9-49CC-9F20-8963DC1AF0AE}" destId="{526AA40D-7236-4AA0-957F-0815EC42B350}" srcOrd="7" destOrd="0" presId="urn:microsoft.com/office/officeart/2005/8/layout/vList2"/>
    <dgm:cxn modelId="{7C8B95E5-D5E3-4ABE-B0CB-5E76477F0D66}" type="presParOf" srcId="{22B3858F-56A9-49CC-9F20-8963DC1AF0AE}" destId="{696DB97D-1404-49EF-ADFA-D92CBA8F04BE}" srcOrd="8" destOrd="0" presId="urn:microsoft.com/office/officeart/2005/8/layout/vList2"/>
    <dgm:cxn modelId="{A8FFA983-0601-4439-A1BA-C2376A09133B}" type="presParOf" srcId="{22B3858F-56A9-49CC-9F20-8963DC1AF0AE}" destId="{5E20F368-C52C-4690-8005-9B5F7588DB8B}" srcOrd="9" destOrd="0" presId="urn:microsoft.com/office/officeart/2005/8/layout/vList2"/>
    <dgm:cxn modelId="{796A8DCE-4ECC-47DF-AE6D-AE02F68359C1}" type="presParOf" srcId="{22B3858F-56A9-49CC-9F20-8963DC1AF0AE}" destId="{60A7D0BD-520D-49A0-9FD4-15BE8BFBC2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CC1D3F-6383-49E2-B148-F76189BEFD5E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0306C1-58DA-490C-9E29-01AA0CE8744B}">
      <dgm:prSet/>
      <dgm:spPr/>
      <dgm:t>
        <a:bodyPr/>
        <a:lstStyle/>
        <a:p>
          <a:r>
            <a:rPr lang="en-US"/>
            <a:t>Usually preplanned</a:t>
          </a:r>
        </a:p>
      </dgm:t>
    </dgm:pt>
    <dgm:pt modelId="{34D3C894-9A0F-44AE-9EE9-8973CDFB2695}" type="parTrans" cxnId="{2A4F66A3-B518-40D8-BA45-F2F41B5287C5}">
      <dgm:prSet/>
      <dgm:spPr/>
      <dgm:t>
        <a:bodyPr/>
        <a:lstStyle/>
        <a:p>
          <a:endParaRPr lang="en-US"/>
        </a:p>
      </dgm:t>
    </dgm:pt>
    <dgm:pt modelId="{C9199109-9107-486A-80EE-B4AF773DF625}" type="sibTrans" cxnId="{2A4F66A3-B518-40D8-BA45-F2F41B5287C5}">
      <dgm:prSet/>
      <dgm:spPr/>
      <dgm:t>
        <a:bodyPr/>
        <a:lstStyle/>
        <a:p>
          <a:endParaRPr lang="en-US"/>
        </a:p>
      </dgm:t>
    </dgm:pt>
    <dgm:pt modelId="{FC41A7E6-B3F4-49CB-B8CA-B496BE226D56}">
      <dgm:prSet/>
      <dgm:spPr/>
      <dgm:t>
        <a:bodyPr/>
        <a:lstStyle/>
        <a:p>
          <a:r>
            <a:rPr lang="en-US"/>
            <a:t>Usually little advanced warning</a:t>
          </a:r>
        </a:p>
      </dgm:t>
    </dgm:pt>
    <dgm:pt modelId="{9BBFB66F-25E8-49C8-9106-B2BFDD4ED0F6}" type="parTrans" cxnId="{8066AD05-1D29-4249-901E-A3B4F3D4DCDF}">
      <dgm:prSet/>
      <dgm:spPr/>
      <dgm:t>
        <a:bodyPr/>
        <a:lstStyle/>
        <a:p>
          <a:endParaRPr lang="en-US"/>
        </a:p>
      </dgm:t>
    </dgm:pt>
    <dgm:pt modelId="{A3F94F95-D20B-44D5-B157-04A1E73750A7}" type="sibTrans" cxnId="{8066AD05-1D29-4249-901E-A3B4F3D4DCDF}">
      <dgm:prSet/>
      <dgm:spPr/>
      <dgm:t>
        <a:bodyPr/>
        <a:lstStyle/>
        <a:p>
          <a:endParaRPr lang="en-US"/>
        </a:p>
      </dgm:t>
    </dgm:pt>
    <dgm:pt modelId="{F8BB3B98-937E-423B-A445-FD2399839D20}">
      <dgm:prSet/>
      <dgm:spPr/>
      <dgm:t>
        <a:bodyPr/>
        <a:lstStyle/>
        <a:p>
          <a:r>
            <a:rPr lang="en-US"/>
            <a:t>Seen in prison settings</a:t>
          </a:r>
        </a:p>
      </dgm:t>
    </dgm:pt>
    <dgm:pt modelId="{C466E6AA-95B8-4C3B-BB40-1F7FAA2B614D}" type="parTrans" cxnId="{17150EE8-F237-44FA-8EF3-3F58EC0AC35A}">
      <dgm:prSet/>
      <dgm:spPr/>
      <dgm:t>
        <a:bodyPr/>
        <a:lstStyle/>
        <a:p>
          <a:endParaRPr lang="en-US"/>
        </a:p>
      </dgm:t>
    </dgm:pt>
    <dgm:pt modelId="{BEC3098B-59DC-4FFF-B1E8-2927C6886974}" type="sibTrans" cxnId="{17150EE8-F237-44FA-8EF3-3F58EC0AC35A}">
      <dgm:prSet/>
      <dgm:spPr/>
      <dgm:t>
        <a:bodyPr/>
        <a:lstStyle/>
        <a:p>
          <a:endParaRPr lang="en-US"/>
        </a:p>
      </dgm:t>
    </dgm:pt>
    <dgm:pt modelId="{493141A6-CCB3-4592-833A-FCA4302B24AA}">
      <dgm:prSet/>
      <dgm:spPr/>
      <dgm:t>
        <a:bodyPr/>
        <a:lstStyle/>
        <a:p>
          <a:r>
            <a:rPr lang="en-US"/>
            <a:t>More difficult to de-escalate</a:t>
          </a:r>
        </a:p>
      </dgm:t>
    </dgm:pt>
    <dgm:pt modelId="{DF2B7184-C6FC-464F-9FCC-343CC80A46E1}" type="parTrans" cxnId="{F3FD9D41-3CBF-49F3-BB64-7679F32574FB}">
      <dgm:prSet/>
      <dgm:spPr/>
      <dgm:t>
        <a:bodyPr/>
        <a:lstStyle/>
        <a:p>
          <a:endParaRPr lang="en-US"/>
        </a:p>
      </dgm:t>
    </dgm:pt>
    <dgm:pt modelId="{38A3E159-B980-48A4-BA0E-8D297D0FF9FA}" type="sibTrans" cxnId="{F3FD9D41-3CBF-49F3-BB64-7679F32574FB}">
      <dgm:prSet/>
      <dgm:spPr/>
      <dgm:t>
        <a:bodyPr/>
        <a:lstStyle/>
        <a:p>
          <a:endParaRPr lang="en-US"/>
        </a:p>
      </dgm:t>
    </dgm:pt>
    <dgm:pt modelId="{BB271776-6ED5-40D9-AABB-5E0CDA16DF6E}">
      <dgm:prSet/>
      <dgm:spPr/>
      <dgm:t>
        <a:bodyPr/>
        <a:lstStyle/>
        <a:p>
          <a:r>
            <a:rPr lang="en-US"/>
            <a:t>The person may be trying to “pick a fight” or get you to take a certain predetermined action.</a:t>
          </a:r>
        </a:p>
      </dgm:t>
    </dgm:pt>
    <dgm:pt modelId="{30D371EC-568E-4F55-96E7-9257966A93FD}" type="parTrans" cxnId="{2792DC42-AA9B-476A-B366-5E61EABAE230}">
      <dgm:prSet/>
      <dgm:spPr/>
      <dgm:t>
        <a:bodyPr/>
        <a:lstStyle/>
        <a:p>
          <a:endParaRPr lang="en-US"/>
        </a:p>
      </dgm:t>
    </dgm:pt>
    <dgm:pt modelId="{5C1357F7-1039-4F61-9A5E-BFBCA9DAE6BC}" type="sibTrans" cxnId="{2792DC42-AA9B-476A-B366-5E61EABAE230}">
      <dgm:prSet/>
      <dgm:spPr/>
      <dgm:t>
        <a:bodyPr/>
        <a:lstStyle/>
        <a:p>
          <a:endParaRPr lang="en-US"/>
        </a:p>
      </dgm:t>
    </dgm:pt>
    <dgm:pt modelId="{D6859EEC-B403-44EE-9DD2-8BAA0C2F9D2C}" type="pres">
      <dgm:prSet presAssocID="{C8CC1D3F-6383-49E2-B148-F76189BEFD5E}" presName="linear" presStyleCnt="0">
        <dgm:presLayoutVars>
          <dgm:animLvl val="lvl"/>
          <dgm:resizeHandles val="exact"/>
        </dgm:presLayoutVars>
      </dgm:prSet>
      <dgm:spPr/>
    </dgm:pt>
    <dgm:pt modelId="{C9E76F81-98BA-4FB7-BC7D-FE2DD0FE7A03}" type="pres">
      <dgm:prSet presAssocID="{950306C1-58DA-490C-9E29-01AA0CE8744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393B41E-8E3F-4178-9173-F8311CBCDEC8}" type="pres">
      <dgm:prSet presAssocID="{C9199109-9107-486A-80EE-B4AF773DF625}" presName="spacer" presStyleCnt="0"/>
      <dgm:spPr/>
    </dgm:pt>
    <dgm:pt modelId="{D56D82DC-48FD-4C63-8CCC-DEB76AABA85C}" type="pres">
      <dgm:prSet presAssocID="{FC41A7E6-B3F4-49CB-B8CA-B496BE226D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7FF6FCE-C2A7-44B0-9931-14F2957A36B1}" type="pres">
      <dgm:prSet presAssocID="{A3F94F95-D20B-44D5-B157-04A1E73750A7}" presName="spacer" presStyleCnt="0"/>
      <dgm:spPr/>
    </dgm:pt>
    <dgm:pt modelId="{80008D4E-237C-42FF-A98C-5E72403ABB61}" type="pres">
      <dgm:prSet presAssocID="{F8BB3B98-937E-423B-A445-FD2399839D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EB8904-9171-4376-8F64-4FBFDC7052F2}" type="pres">
      <dgm:prSet presAssocID="{BEC3098B-59DC-4FFF-B1E8-2927C6886974}" presName="spacer" presStyleCnt="0"/>
      <dgm:spPr/>
    </dgm:pt>
    <dgm:pt modelId="{AC1538A8-82D9-4836-9393-F02990FD19ED}" type="pres">
      <dgm:prSet presAssocID="{493141A6-CCB3-4592-833A-FCA4302B24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02838E-B641-4DC1-AB56-A94C099AAD2E}" type="pres">
      <dgm:prSet presAssocID="{38A3E159-B980-48A4-BA0E-8D297D0FF9FA}" presName="spacer" presStyleCnt="0"/>
      <dgm:spPr/>
    </dgm:pt>
    <dgm:pt modelId="{E328D8B6-4FB4-4072-808A-6186E67B8571}" type="pres">
      <dgm:prSet presAssocID="{BB271776-6ED5-40D9-AABB-5E0CDA16DF6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66AD05-1D29-4249-901E-A3B4F3D4DCDF}" srcId="{C8CC1D3F-6383-49E2-B148-F76189BEFD5E}" destId="{FC41A7E6-B3F4-49CB-B8CA-B496BE226D56}" srcOrd="1" destOrd="0" parTransId="{9BBFB66F-25E8-49C8-9106-B2BFDD4ED0F6}" sibTransId="{A3F94F95-D20B-44D5-B157-04A1E73750A7}"/>
    <dgm:cxn modelId="{7F4BCB1F-C9E1-464C-BD10-79BBA7718012}" type="presOf" srcId="{C8CC1D3F-6383-49E2-B148-F76189BEFD5E}" destId="{D6859EEC-B403-44EE-9DD2-8BAA0C2F9D2C}" srcOrd="0" destOrd="0" presId="urn:microsoft.com/office/officeart/2005/8/layout/vList2"/>
    <dgm:cxn modelId="{682D2326-2D44-4991-8ED8-67775EDCD1E5}" type="presOf" srcId="{493141A6-CCB3-4592-833A-FCA4302B24AA}" destId="{AC1538A8-82D9-4836-9393-F02990FD19ED}" srcOrd="0" destOrd="0" presId="urn:microsoft.com/office/officeart/2005/8/layout/vList2"/>
    <dgm:cxn modelId="{F3FD9D41-3CBF-49F3-BB64-7679F32574FB}" srcId="{C8CC1D3F-6383-49E2-B148-F76189BEFD5E}" destId="{493141A6-CCB3-4592-833A-FCA4302B24AA}" srcOrd="3" destOrd="0" parTransId="{DF2B7184-C6FC-464F-9FCC-343CC80A46E1}" sibTransId="{38A3E159-B980-48A4-BA0E-8D297D0FF9FA}"/>
    <dgm:cxn modelId="{2792DC42-AA9B-476A-B366-5E61EABAE230}" srcId="{C8CC1D3F-6383-49E2-B148-F76189BEFD5E}" destId="{BB271776-6ED5-40D9-AABB-5E0CDA16DF6E}" srcOrd="4" destOrd="0" parTransId="{30D371EC-568E-4F55-96E7-9257966A93FD}" sibTransId="{5C1357F7-1039-4F61-9A5E-BFBCA9DAE6BC}"/>
    <dgm:cxn modelId="{0344EB9B-F18A-474D-93A3-CA489F6E83BD}" type="presOf" srcId="{FC41A7E6-B3F4-49CB-B8CA-B496BE226D56}" destId="{D56D82DC-48FD-4C63-8CCC-DEB76AABA85C}" srcOrd="0" destOrd="0" presId="urn:microsoft.com/office/officeart/2005/8/layout/vList2"/>
    <dgm:cxn modelId="{2A4F66A3-B518-40D8-BA45-F2F41B5287C5}" srcId="{C8CC1D3F-6383-49E2-B148-F76189BEFD5E}" destId="{950306C1-58DA-490C-9E29-01AA0CE8744B}" srcOrd="0" destOrd="0" parTransId="{34D3C894-9A0F-44AE-9EE9-8973CDFB2695}" sibTransId="{C9199109-9107-486A-80EE-B4AF773DF625}"/>
    <dgm:cxn modelId="{FB18BEC5-2B83-49F4-8BEB-1A5F3A857A29}" type="presOf" srcId="{950306C1-58DA-490C-9E29-01AA0CE8744B}" destId="{C9E76F81-98BA-4FB7-BC7D-FE2DD0FE7A03}" srcOrd="0" destOrd="0" presId="urn:microsoft.com/office/officeart/2005/8/layout/vList2"/>
    <dgm:cxn modelId="{9C7C29D3-7D3D-4CD3-868F-59AAA5482577}" type="presOf" srcId="{F8BB3B98-937E-423B-A445-FD2399839D20}" destId="{80008D4E-237C-42FF-A98C-5E72403ABB61}" srcOrd="0" destOrd="0" presId="urn:microsoft.com/office/officeart/2005/8/layout/vList2"/>
    <dgm:cxn modelId="{E70CCFD9-6DCC-4208-91BE-D694DF6D7750}" type="presOf" srcId="{BB271776-6ED5-40D9-AABB-5E0CDA16DF6E}" destId="{E328D8B6-4FB4-4072-808A-6186E67B8571}" srcOrd="0" destOrd="0" presId="urn:microsoft.com/office/officeart/2005/8/layout/vList2"/>
    <dgm:cxn modelId="{17150EE8-F237-44FA-8EF3-3F58EC0AC35A}" srcId="{C8CC1D3F-6383-49E2-B148-F76189BEFD5E}" destId="{F8BB3B98-937E-423B-A445-FD2399839D20}" srcOrd="2" destOrd="0" parTransId="{C466E6AA-95B8-4C3B-BB40-1F7FAA2B614D}" sibTransId="{BEC3098B-59DC-4FFF-B1E8-2927C6886974}"/>
    <dgm:cxn modelId="{C2BE76DC-4C05-4E36-BC22-6EE91CF4BC60}" type="presParOf" srcId="{D6859EEC-B403-44EE-9DD2-8BAA0C2F9D2C}" destId="{C9E76F81-98BA-4FB7-BC7D-FE2DD0FE7A03}" srcOrd="0" destOrd="0" presId="urn:microsoft.com/office/officeart/2005/8/layout/vList2"/>
    <dgm:cxn modelId="{FAD2790A-5A4F-4D87-9DAF-5E4A6B5316DE}" type="presParOf" srcId="{D6859EEC-B403-44EE-9DD2-8BAA0C2F9D2C}" destId="{4393B41E-8E3F-4178-9173-F8311CBCDEC8}" srcOrd="1" destOrd="0" presId="urn:microsoft.com/office/officeart/2005/8/layout/vList2"/>
    <dgm:cxn modelId="{033128C7-B1FA-49BA-8489-BA0D6302FC70}" type="presParOf" srcId="{D6859EEC-B403-44EE-9DD2-8BAA0C2F9D2C}" destId="{D56D82DC-48FD-4C63-8CCC-DEB76AABA85C}" srcOrd="2" destOrd="0" presId="urn:microsoft.com/office/officeart/2005/8/layout/vList2"/>
    <dgm:cxn modelId="{F2785113-AA2B-4F29-8F75-A97E15FDAC2D}" type="presParOf" srcId="{D6859EEC-B403-44EE-9DD2-8BAA0C2F9D2C}" destId="{27FF6FCE-C2A7-44B0-9931-14F2957A36B1}" srcOrd="3" destOrd="0" presId="urn:microsoft.com/office/officeart/2005/8/layout/vList2"/>
    <dgm:cxn modelId="{B84B0F3C-8557-4418-982B-D4BAE8C26B69}" type="presParOf" srcId="{D6859EEC-B403-44EE-9DD2-8BAA0C2F9D2C}" destId="{80008D4E-237C-42FF-A98C-5E72403ABB61}" srcOrd="4" destOrd="0" presId="urn:microsoft.com/office/officeart/2005/8/layout/vList2"/>
    <dgm:cxn modelId="{8C5587C1-3EC8-41C9-AA3B-B839D28A493F}" type="presParOf" srcId="{D6859EEC-B403-44EE-9DD2-8BAA0C2F9D2C}" destId="{5CEB8904-9171-4376-8F64-4FBFDC7052F2}" srcOrd="5" destOrd="0" presId="urn:microsoft.com/office/officeart/2005/8/layout/vList2"/>
    <dgm:cxn modelId="{60C738E7-43C9-4122-9B57-54976E988CCC}" type="presParOf" srcId="{D6859EEC-B403-44EE-9DD2-8BAA0C2F9D2C}" destId="{AC1538A8-82D9-4836-9393-F02990FD19ED}" srcOrd="6" destOrd="0" presId="urn:microsoft.com/office/officeart/2005/8/layout/vList2"/>
    <dgm:cxn modelId="{8F02C651-212C-47C0-980A-E3A7AC8A5576}" type="presParOf" srcId="{D6859EEC-B403-44EE-9DD2-8BAA0C2F9D2C}" destId="{7E02838E-B641-4DC1-AB56-A94C099AAD2E}" srcOrd="7" destOrd="0" presId="urn:microsoft.com/office/officeart/2005/8/layout/vList2"/>
    <dgm:cxn modelId="{81F47054-3234-41E6-B26E-0BBAA5054D8E}" type="presParOf" srcId="{D6859EEC-B403-44EE-9DD2-8BAA0C2F9D2C}" destId="{E328D8B6-4FB4-4072-808A-6186E67B85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0D6619-3DFF-4508-9E9D-9512DE657F24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ED9221-1219-4FA5-A535-5EF1C5002085}">
      <dgm:prSet/>
      <dgm:spPr/>
      <dgm:t>
        <a:bodyPr/>
        <a:lstStyle/>
        <a:p>
          <a:r>
            <a:rPr lang="en-US"/>
            <a:t>Misperceives reality</a:t>
          </a:r>
        </a:p>
      </dgm:t>
    </dgm:pt>
    <dgm:pt modelId="{D563319A-F9B6-4CE9-857E-D331A448B72B}" type="parTrans" cxnId="{836B2C89-FEEC-4546-9321-2D41A65B415F}">
      <dgm:prSet/>
      <dgm:spPr/>
      <dgm:t>
        <a:bodyPr/>
        <a:lstStyle/>
        <a:p>
          <a:endParaRPr lang="en-US"/>
        </a:p>
      </dgm:t>
    </dgm:pt>
    <dgm:pt modelId="{F0057C70-DCBB-4AA5-BB50-2D82B43DAB72}" type="sibTrans" cxnId="{836B2C89-FEEC-4546-9321-2D41A65B415F}">
      <dgm:prSet/>
      <dgm:spPr/>
      <dgm:t>
        <a:bodyPr/>
        <a:lstStyle/>
        <a:p>
          <a:endParaRPr lang="en-US"/>
        </a:p>
      </dgm:t>
    </dgm:pt>
    <dgm:pt modelId="{2564E9FD-35F9-4809-84B9-A834CC251752}">
      <dgm:prSet/>
      <dgm:spPr/>
      <dgm:t>
        <a:bodyPr/>
        <a:lstStyle/>
        <a:p>
          <a:r>
            <a:rPr lang="en-US"/>
            <a:t>Motivated by paranoia</a:t>
          </a:r>
        </a:p>
      </dgm:t>
    </dgm:pt>
    <dgm:pt modelId="{F059BFE3-3818-4F5A-B159-CB1529E0A479}" type="parTrans" cxnId="{C9A99025-D2D8-44C1-89CD-2128A0072071}">
      <dgm:prSet/>
      <dgm:spPr/>
      <dgm:t>
        <a:bodyPr/>
        <a:lstStyle/>
        <a:p>
          <a:endParaRPr lang="en-US"/>
        </a:p>
      </dgm:t>
    </dgm:pt>
    <dgm:pt modelId="{78EC65C6-742D-4E17-A5C3-8ECBF010FC5C}" type="sibTrans" cxnId="{C9A99025-D2D8-44C1-89CD-2128A0072071}">
      <dgm:prSet/>
      <dgm:spPr/>
      <dgm:t>
        <a:bodyPr/>
        <a:lstStyle/>
        <a:p>
          <a:endParaRPr lang="en-US"/>
        </a:p>
      </dgm:t>
    </dgm:pt>
    <dgm:pt modelId="{1CCB59CE-C048-4FCC-AE4E-EFA09321E771}">
      <dgm:prSet/>
      <dgm:spPr/>
      <dgm:t>
        <a:bodyPr/>
        <a:lstStyle/>
        <a:p>
          <a:r>
            <a:rPr lang="en-US" dirty="0"/>
            <a:t>Mostly seen on acute care hospital units</a:t>
          </a:r>
        </a:p>
      </dgm:t>
    </dgm:pt>
    <dgm:pt modelId="{28C502DD-A3D3-4FDE-BA54-31C911BC3F97}" type="parTrans" cxnId="{FE6D80B4-DAA6-4FED-ACCA-F5B232842BD0}">
      <dgm:prSet/>
      <dgm:spPr/>
      <dgm:t>
        <a:bodyPr/>
        <a:lstStyle/>
        <a:p>
          <a:endParaRPr lang="en-US"/>
        </a:p>
      </dgm:t>
    </dgm:pt>
    <dgm:pt modelId="{358AD60D-8503-4AB7-A831-BDFC3F90B60A}" type="sibTrans" cxnId="{FE6D80B4-DAA6-4FED-ACCA-F5B232842BD0}">
      <dgm:prSet/>
      <dgm:spPr/>
      <dgm:t>
        <a:bodyPr/>
        <a:lstStyle/>
        <a:p>
          <a:endParaRPr lang="en-US"/>
        </a:p>
      </dgm:t>
    </dgm:pt>
    <dgm:pt modelId="{C74CC33A-BFE1-4C1A-9293-5ABEE8352876}">
      <dgm:prSet/>
      <dgm:spPr/>
      <dgm:t>
        <a:bodyPr/>
        <a:lstStyle/>
        <a:p>
          <a:r>
            <a:rPr lang="en-US"/>
            <a:t>Schizophrenia</a:t>
          </a:r>
        </a:p>
      </dgm:t>
    </dgm:pt>
    <dgm:pt modelId="{25C5CE7B-0EF2-4803-9230-A7D380A6C7F0}" type="parTrans" cxnId="{3BBF446E-5744-4829-82B9-1BB58ACF831C}">
      <dgm:prSet/>
      <dgm:spPr/>
      <dgm:t>
        <a:bodyPr/>
        <a:lstStyle/>
        <a:p>
          <a:endParaRPr lang="en-US"/>
        </a:p>
      </dgm:t>
    </dgm:pt>
    <dgm:pt modelId="{44DE56E9-4E84-4AFE-9D3F-4C7635C6139F}" type="sibTrans" cxnId="{3BBF446E-5744-4829-82B9-1BB58ACF831C}">
      <dgm:prSet/>
      <dgm:spPr/>
      <dgm:t>
        <a:bodyPr/>
        <a:lstStyle/>
        <a:p>
          <a:endParaRPr lang="en-US"/>
        </a:p>
      </dgm:t>
    </dgm:pt>
    <dgm:pt modelId="{397BBCBA-E6FA-4484-A209-3A4F0BE91DA0}">
      <dgm:prSet/>
      <dgm:spPr/>
      <dgm:t>
        <a:bodyPr/>
        <a:lstStyle/>
        <a:p>
          <a:r>
            <a:rPr lang="en-US"/>
            <a:t>Flashbacks</a:t>
          </a:r>
        </a:p>
      </dgm:t>
    </dgm:pt>
    <dgm:pt modelId="{53672511-0C76-4576-97D5-F9925156F501}" type="parTrans" cxnId="{029607FD-0F2A-4930-A24C-E190C78721A9}">
      <dgm:prSet/>
      <dgm:spPr/>
      <dgm:t>
        <a:bodyPr/>
        <a:lstStyle/>
        <a:p>
          <a:endParaRPr lang="en-US"/>
        </a:p>
      </dgm:t>
    </dgm:pt>
    <dgm:pt modelId="{FD603F1C-17CF-455F-88AE-EDFA85370D79}" type="sibTrans" cxnId="{029607FD-0F2A-4930-A24C-E190C78721A9}">
      <dgm:prSet/>
      <dgm:spPr/>
      <dgm:t>
        <a:bodyPr/>
        <a:lstStyle/>
        <a:p>
          <a:endParaRPr lang="en-US"/>
        </a:p>
      </dgm:t>
    </dgm:pt>
    <dgm:pt modelId="{926B83B8-F4C2-41BC-A43A-1A17995FB431}">
      <dgm:prSet/>
      <dgm:spPr/>
      <dgm:t>
        <a:bodyPr/>
        <a:lstStyle/>
        <a:p>
          <a:r>
            <a:rPr lang="en-US"/>
            <a:t>Drug induced psychosis</a:t>
          </a:r>
        </a:p>
      </dgm:t>
    </dgm:pt>
    <dgm:pt modelId="{B67006EE-1D3A-42E8-A59B-897648D06768}" type="parTrans" cxnId="{A02AA2A5-4AA2-45F1-9DAF-7F112CC4034B}">
      <dgm:prSet/>
      <dgm:spPr/>
      <dgm:t>
        <a:bodyPr/>
        <a:lstStyle/>
        <a:p>
          <a:endParaRPr lang="en-US"/>
        </a:p>
      </dgm:t>
    </dgm:pt>
    <dgm:pt modelId="{594DB968-ABA0-42B6-9D0F-D8047C5BEE38}" type="sibTrans" cxnId="{A02AA2A5-4AA2-45F1-9DAF-7F112CC4034B}">
      <dgm:prSet/>
      <dgm:spPr/>
      <dgm:t>
        <a:bodyPr/>
        <a:lstStyle/>
        <a:p>
          <a:endParaRPr lang="en-US"/>
        </a:p>
      </dgm:t>
    </dgm:pt>
    <dgm:pt modelId="{95D52980-2ADD-4C21-8CCC-6D31C115E738}">
      <dgm:prSet/>
      <dgm:spPr/>
      <dgm:t>
        <a:bodyPr/>
        <a:lstStyle/>
        <a:p>
          <a:r>
            <a:rPr lang="en-US"/>
            <a:t>Extreme mania</a:t>
          </a:r>
        </a:p>
      </dgm:t>
    </dgm:pt>
    <dgm:pt modelId="{548634CE-17DF-4E80-BFCD-A03995C73570}" type="parTrans" cxnId="{7EE69A46-5D5F-4F30-B248-2C0A512F34A6}">
      <dgm:prSet/>
      <dgm:spPr/>
      <dgm:t>
        <a:bodyPr/>
        <a:lstStyle/>
        <a:p>
          <a:endParaRPr lang="en-US"/>
        </a:p>
      </dgm:t>
    </dgm:pt>
    <dgm:pt modelId="{16CC0246-B305-42A0-B0AD-7FABF5F2B0F9}" type="sibTrans" cxnId="{7EE69A46-5D5F-4F30-B248-2C0A512F34A6}">
      <dgm:prSet/>
      <dgm:spPr/>
      <dgm:t>
        <a:bodyPr/>
        <a:lstStyle/>
        <a:p>
          <a:endParaRPr lang="en-US"/>
        </a:p>
      </dgm:t>
    </dgm:pt>
    <dgm:pt modelId="{A8AF0EC3-E889-42F7-A060-08C6DDAAF7DF}" type="pres">
      <dgm:prSet presAssocID="{970D6619-3DFF-4508-9E9D-9512DE657F24}" presName="linear" presStyleCnt="0">
        <dgm:presLayoutVars>
          <dgm:animLvl val="lvl"/>
          <dgm:resizeHandles val="exact"/>
        </dgm:presLayoutVars>
      </dgm:prSet>
      <dgm:spPr/>
    </dgm:pt>
    <dgm:pt modelId="{DD31BBDC-1248-4773-8A00-B891664BADDE}" type="pres">
      <dgm:prSet presAssocID="{C7ED9221-1219-4FA5-A535-5EF1C500208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6B7AB3C-50C1-4DE1-B661-2BBDDD185A7E}" type="pres">
      <dgm:prSet presAssocID="{F0057C70-DCBB-4AA5-BB50-2D82B43DAB72}" presName="spacer" presStyleCnt="0"/>
      <dgm:spPr/>
    </dgm:pt>
    <dgm:pt modelId="{5F651A7B-D42E-43CC-946E-44EFD6FC1E37}" type="pres">
      <dgm:prSet presAssocID="{2564E9FD-35F9-4809-84B9-A834CC25175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8864EF6-F911-488E-A3DC-083019617363}" type="pres">
      <dgm:prSet presAssocID="{78EC65C6-742D-4E17-A5C3-8ECBF010FC5C}" presName="spacer" presStyleCnt="0"/>
      <dgm:spPr/>
    </dgm:pt>
    <dgm:pt modelId="{0CF51994-2AC2-4BD7-B680-FAB8016AE069}" type="pres">
      <dgm:prSet presAssocID="{1CCB59CE-C048-4FCC-AE4E-EFA09321E77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AF7B9E3-3971-4D8A-AF33-51A93E18925C}" type="pres">
      <dgm:prSet presAssocID="{358AD60D-8503-4AB7-A831-BDFC3F90B60A}" presName="spacer" presStyleCnt="0"/>
      <dgm:spPr/>
    </dgm:pt>
    <dgm:pt modelId="{D0CC0F57-12F0-4186-A9C1-29EF09497D40}" type="pres">
      <dgm:prSet presAssocID="{C74CC33A-BFE1-4C1A-9293-5ABEE835287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F1C2A88-832B-44B7-BBCE-58AFB66C6AB2}" type="pres">
      <dgm:prSet presAssocID="{44DE56E9-4E84-4AFE-9D3F-4C7635C6139F}" presName="spacer" presStyleCnt="0"/>
      <dgm:spPr/>
    </dgm:pt>
    <dgm:pt modelId="{865AB917-842B-4792-86B8-7EE9B1E8B956}" type="pres">
      <dgm:prSet presAssocID="{397BBCBA-E6FA-4484-A209-3A4F0BE91DA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B0777EE-EF43-4FD1-8780-42B09CB19D08}" type="pres">
      <dgm:prSet presAssocID="{FD603F1C-17CF-455F-88AE-EDFA85370D79}" presName="spacer" presStyleCnt="0"/>
      <dgm:spPr/>
    </dgm:pt>
    <dgm:pt modelId="{B776A8AA-FA32-40A6-8769-A8D9D24E3BB8}" type="pres">
      <dgm:prSet presAssocID="{926B83B8-F4C2-41BC-A43A-1A17995FB43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49D63D7-7EA1-426D-AEFE-037E7170CCD0}" type="pres">
      <dgm:prSet presAssocID="{594DB968-ABA0-42B6-9D0F-D8047C5BEE38}" presName="spacer" presStyleCnt="0"/>
      <dgm:spPr/>
    </dgm:pt>
    <dgm:pt modelId="{5CBBE0E0-0F77-4E20-B618-F2850268E505}" type="pres">
      <dgm:prSet presAssocID="{95D52980-2ADD-4C21-8CCC-6D31C115E73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F947F15-96F3-4B13-A7CB-BD3926E23B0D}" type="presOf" srcId="{C74CC33A-BFE1-4C1A-9293-5ABEE8352876}" destId="{D0CC0F57-12F0-4186-A9C1-29EF09497D40}" srcOrd="0" destOrd="0" presId="urn:microsoft.com/office/officeart/2005/8/layout/vList2"/>
    <dgm:cxn modelId="{C9A99025-D2D8-44C1-89CD-2128A0072071}" srcId="{970D6619-3DFF-4508-9E9D-9512DE657F24}" destId="{2564E9FD-35F9-4809-84B9-A834CC251752}" srcOrd="1" destOrd="0" parTransId="{F059BFE3-3818-4F5A-B159-CB1529E0A479}" sibTransId="{78EC65C6-742D-4E17-A5C3-8ECBF010FC5C}"/>
    <dgm:cxn modelId="{7EE69A46-5D5F-4F30-B248-2C0A512F34A6}" srcId="{970D6619-3DFF-4508-9E9D-9512DE657F24}" destId="{95D52980-2ADD-4C21-8CCC-6D31C115E738}" srcOrd="6" destOrd="0" parTransId="{548634CE-17DF-4E80-BFCD-A03995C73570}" sibTransId="{16CC0246-B305-42A0-B0AD-7FABF5F2B0F9}"/>
    <dgm:cxn modelId="{3BBF446E-5744-4829-82B9-1BB58ACF831C}" srcId="{970D6619-3DFF-4508-9E9D-9512DE657F24}" destId="{C74CC33A-BFE1-4C1A-9293-5ABEE8352876}" srcOrd="3" destOrd="0" parTransId="{25C5CE7B-0EF2-4803-9230-A7D380A6C7F0}" sibTransId="{44DE56E9-4E84-4AFE-9D3F-4C7635C6139F}"/>
    <dgm:cxn modelId="{836B2C89-FEEC-4546-9321-2D41A65B415F}" srcId="{970D6619-3DFF-4508-9E9D-9512DE657F24}" destId="{C7ED9221-1219-4FA5-A535-5EF1C5002085}" srcOrd="0" destOrd="0" parTransId="{D563319A-F9B6-4CE9-857E-D331A448B72B}" sibTransId="{F0057C70-DCBB-4AA5-BB50-2D82B43DAB72}"/>
    <dgm:cxn modelId="{AEB9548C-96E5-460C-ADE2-467D6BC824A5}" type="presOf" srcId="{2564E9FD-35F9-4809-84B9-A834CC251752}" destId="{5F651A7B-D42E-43CC-946E-44EFD6FC1E37}" srcOrd="0" destOrd="0" presId="urn:microsoft.com/office/officeart/2005/8/layout/vList2"/>
    <dgm:cxn modelId="{0DB8358D-8D53-4614-B96D-AE747B1DE73C}" type="presOf" srcId="{C7ED9221-1219-4FA5-A535-5EF1C5002085}" destId="{DD31BBDC-1248-4773-8A00-B891664BADDE}" srcOrd="0" destOrd="0" presId="urn:microsoft.com/office/officeart/2005/8/layout/vList2"/>
    <dgm:cxn modelId="{AD45FE96-F981-4B21-B8D6-7D882BA0671D}" type="presOf" srcId="{397BBCBA-E6FA-4484-A209-3A4F0BE91DA0}" destId="{865AB917-842B-4792-86B8-7EE9B1E8B956}" srcOrd="0" destOrd="0" presId="urn:microsoft.com/office/officeart/2005/8/layout/vList2"/>
    <dgm:cxn modelId="{58B5DC9B-7B29-4377-8364-82DF4C3FB437}" type="presOf" srcId="{1CCB59CE-C048-4FCC-AE4E-EFA09321E771}" destId="{0CF51994-2AC2-4BD7-B680-FAB8016AE069}" srcOrd="0" destOrd="0" presId="urn:microsoft.com/office/officeart/2005/8/layout/vList2"/>
    <dgm:cxn modelId="{A02AA2A5-4AA2-45F1-9DAF-7F112CC4034B}" srcId="{970D6619-3DFF-4508-9E9D-9512DE657F24}" destId="{926B83B8-F4C2-41BC-A43A-1A17995FB431}" srcOrd="5" destOrd="0" parTransId="{B67006EE-1D3A-42E8-A59B-897648D06768}" sibTransId="{594DB968-ABA0-42B6-9D0F-D8047C5BEE38}"/>
    <dgm:cxn modelId="{D0625AB0-2214-4A8E-AA1F-7ABBCA9A9D86}" type="presOf" srcId="{95D52980-2ADD-4C21-8CCC-6D31C115E738}" destId="{5CBBE0E0-0F77-4E20-B618-F2850268E505}" srcOrd="0" destOrd="0" presId="urn:microsoft.com/office/officeart/2005/8/layout/vList2"/>
    <dgm:cxn modelId="{FE6D80B4-DAA6-4FED-ACCA-F5B232842BD0}" srcId="{970D6619-3DFF-4508-9E9D-9512DE657F24}" destId="{1CCB59CE-C048-4FCC-AE4E-EFA09321E771}" srcOrd="2" destOrd="0" parTransId="{28C502DD-A3D3-4FDE-BA54-31C911BC3F97}" sibTransId="{358AD60D-8503-4AB7-A831-BDFC3F90B60A}"/>
    <dgm:cxn modelId="{13F85CC3-635B-4699-814A-15C00B5C9E13}" type="presOf" srcId="{926B83B8-F4C2-41BC-A43A-1A17995FB431}" destId="{B776A8AA-FA32-40A6-8769-A8D9D24E3BB8}" srcOrd="0" destOrd="0" presId="urn:microsoft.com/office/officeart/2005/8/layout/vList2"/>
    <dgm:cxn modelId="{D9E733E4-1337-4E0C-AEA5-1648BF8AE6A3}" type="presOf" srcId="{970D6619-3DFF-4508-9E9D-9512DE657F24}" destId="{A8AF0EC3-E889-42F7-A060-08C6DDAAF7DF}" srcOrd="0" destOrd="0" presId="urn:microsoft.com/office/officeart/2005/8/layout/vList2"/>
    <dgm:cxn modelId="{029607FD-0F2A-4930-A24C-E190C78721A9}" srcId="{970D6619-3DFF-4508-9E9D-9512DE657F24}" destId="{397BBCBA-E6FA-4484-A209-3A4F0BE91DA0}" srcOrd="4" destOrd="0" parTransId="{53672511-0C76-4576-97D5-F9925156F501}" sibTransId="{FD603F1C-17CF-455F-88AE-EDFA85370D79}"/>
    <dgm:cxn modelId="{A183C89B-ACDD-4FF7-B15E-6D34429DE309}" type="presParOf" srcId="{A8AF0EC3-E889-42F7-A060-08C6DDAAF7DF}" destId="{DD31BBDC-1248-4773-8A00-B891664BADDE}" srcOrd="0" destOrd="0" presId="urn:microsoft.com/office/officeart/2005/8/layout/vList2"/>
    <dgm:cxn modelId="{55986BB2-F965-4C70-8C72-586F6937AF4D}" type="presParOf" srcId="{A8AF0EC3-E889-42F7-A060-08C6DDAAF7DF}" destId="{26B7AB3C-50C1-4DE1-B661-2BBDDD185A7E}" srcOrd="1" destOrd="0" presId="urn:microsoft.com/office/officeart/2005/8/layout/vList2"/>
    <dgm:cxn modelId="{3333DC9A-3905-4B3F-B2AB-56477E114EE4}" type="presParOf" srcId="{A8AF0EC3-E889-42F7-A060-08C6DDAAF7DF}" destId="{5F651A7B-D42E-43CC-946E-44EFD6FC1E37}" srcOrd="2" destOrd="0" presId="urn:microsoft.com/office/officeart/2005/8/layout/vList2"/>
    <dgm:cxn modelId="{B606CF5D-6F75-4E75-9B27-A34BA2CE3B09}" type="presParOf" srcId="{A8AF0EC3-E889-42F7-A060-08C6DDAAF7DF}" destId="{48864EF6-F911-488E-A3DC-083019617363}" srcOrd="3" destOrd="0" presId="urn:microsoft.com/office/officeart/2005/8/layout/vList2"/>
    <dgm:cxn modelId="{3A292213-3ED1-4E5E-BBEB-7482617D2671}" type="presParOf" srcId="{A8AF0EC3-E889-42F7-A060-08C6DDAAF7DF}" destId="{0CF51994-2AC2-4BD7-B680-FAB8016AE069}" srcOrd="4" destOrd="0" presId="urn:microsoft.com/office/officeart/2005/8/layout/vList2"/>
    <dgm:cxn modelId="{CBB1811C-4328-43FD-92D3-2C2936F2766B}" type="presParOf" srcId="{A8AF0EC3-E889-42F7-A060-08C6DDAAF7DF}" destId="{FAF7B9E3-3971-4D8A-AF33-51A93E18925C}" srcOrd="5" destOrd="0" presId="urn:microsoft.com/office/officeart/2005/8/layout/vList2"/>
    <dgm:cxn modelId="{3403687F-72EA-42AB-AB66-F7D5D85265C1}" type="presParOf" srcId="{A8AF0EC3-E889-42F7-A060-08C6DDAAF7DF}" destId="{D0CC0F57-12F0-4186-A9C1-29EF09497D40}" srcOrd="6" destOrd="0" presId="urn:microsoft.com/office/officeart/2005/8/layout/vList2"/>
    <dgm:cxn modelId="{0E313D8C-D9F2-4B0D-8E84-5FB7D078D904}" type="presParOf" srcId="{A8AF0EC3-E889-42F7-A060-08C6DDAAF7DF}" destId="{FF1C2A88-832B-44B7-BBCE-58AFB66C6AB2}" srcOrd="7" destOrd="0" presId="urn:microsoft.com/office/officeart/2005/8/layout/vList2"/>
    <dgm:cxn modelId="{F87056F1-0629-4689-870B-3284D2E3A69B}" type="presParOf" srcId="{A8AF0EC3-E889-42F7-A060-08C6DDAAF7DF}" destId="{865AB917-842B-4792-86B8-7EE9B1E8B956}" srcOrd="8" destOrd="0" presId="urn:microsoft.com/office/officeart/2005/8/layout/vList2"/>
    <dgm:cxn modelId="{F39C8FC1-55D9-4B1B-B290-66233CB369AD}" type="presParOf" srcId="{A8AF0EC3-E889-42F7-A060-08C6DDAAF7DF}" destId="{4B0777EE-EF43-4FD1-8780-42B09CB19D08}" srcOrd="9" destOrd="0" presId="urn:microsoft.com/office/officeart/2005/8/layout/vList2"/>
    <dgm:cxn modelId="{4523267F-0CF2-4889-A401-83CE1669E1D2}" type="presParOf" srcId="{A8AF0EC3-E889-42F7-A060-08C6DDAAF7DF}" destId="{B776A8AA-FA32-40A6-8769-A8D9D24E3BB8}" srcOrd="10" destOrd="0" presId="urn:microsoft.com/office/officeart/2005/8/layout/vList2"/>
    <dgm:cxn modelId="{5143BD53-B1BA-4294-895F-DDC17071B6B4}" type="presParOf" srcId="{A8AF0EC3-E889-42F7-A060-08C6DDAAF7DF}" destId="{F49D63D7-7EA1-426D-AEFE-037E7170CCD0}" srcOrd="11" destOrd="0" presId="urn:microsoft.com/office/officeart/2005/8/layout/vList2"/>
    <dgm:cxn modelId="{E7EBBACA-4799-47B8-B4BA-59693DF3CAA0}" type="presParOf" srcId="{A8AF0EC3-E889-42F7-A060-08C6DDAAF7DF}" destId="{5CBBE0E0-0F77-4E20-B618-F2850268E50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30CED-AA55-4E24-A2BF-6B3169A37542}">
      <dsp:nvSpPr>
        <dsp:cNvPr id="0" name=""/>
        <dsp:cNvSpPr/>
      </dsp:nvSpPr>
      <dsp:spPr>
        <a:xfrm>
          <a:off x="188941" y="543284"/>
          <a:ext cx="909729" cy="90972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77A44-4F37-4ECE-B0AB-14BC12F7311D}">
      <dsp:nvSpPr>
        <dsp:cNvPr id="0" name=""/>
        <dsp:cNvSpPr/>
      </dsp:nvSpPr>
      <dsp:spPr>
        <a:xfrm>
          <a:off x="379985" y="734327"/>
          <a:ext cx="527642" cy="5276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7A2DC-39D0-4232-A067-D93867F1ADD0}">
      <dsp:nvSpPr>
        <dsp:cNvPr id="0" name=""/>
        <dsp:cNvSpPr/>
      </dsp:nvSpPr>
      <dsp:spPr>
        <a:xfrm>
          <a:off x="1293612" y="543284"/>
          <a:ext cx="2144361" cy="9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anger and aggression</a:t>
          </a:r>
        </a:p>
      </dsp:txBody>
      <dsp:txXfrm>
        <a:off x="1293612" y="543284"/>
        <a:ext cx="2144361" cy="909729"/>
      </dsp:txXfrm>
    </dsp:sp>
    <dsp:sp modelId="{31D3F55B-4FF5-4C80-AE92-6714B2C447EB}">
      <dsp:nvSpPr>
        <dsp:cNvPr id="0" name=""/>
        <dsp:cNvSpPr/>
      </dsp:nvSpPr>
      <dsp:spPr>
        <a:xfrm>
          <a:off x="3811612" y="543284"/>
          <a:ext cx="909729" cy="90972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223DE-BEBA-4800-9D64-E44C99AC12E3}">
      <dsp:nvSpPr>
        <dsp:cNvPr id="0" name=""/>
        <dsp:cNvSpPr/>
      </dsp:nvSpPr>
      <dsp:spPr>
        <a:xfrm>
          <a:off x="4002655" y="734327"/>
          <a:ext cx="527642" cy="5276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A117A-98BD-496A-BE40-895BFD03BCA8}">
      <dsp:nvSpPr>
        <dsp:cNvPr id="0" name=""/>
        <dsp:cNvSpPr/>
      </dsp:nvSpPr>
      <dsp:spPr>
        <a:xfrm>
          <a:off x="4916283" y="543284"/>
          <a:ext cx="2144361" cy="9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the Person in Crisis</a:t>
          </a:r>
        </a:p>
      </dsp:txBody>
      <dsp:txXfrm>
        <a:off x="4916283" y="543284"/>
        <a:ext cx="2144361" cy="909729"/>
      </dsp:txXfrm>
    </dsp:sp>
    <dsp:sp modelId="{0A4815E7-B8D5-42DD-95A7-EC80EEBE2115}">
      <dsp:nvSpPr>
        <dsp:cNvPr id="0" name=""/>
        <dsp:cNvSpPr/>
      </dsp:nvSpPr>
      <dsp:spPr>
        <a:xfrm>
          <a:off x="7434283" y="543284"/>
          <a:ext cx="909729" cy="90972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EB4F8-DD8F-4A81-A9AF-B68C1441E2F3}">
      <dsp:nvSpPr>
        <dsp:cNvPr id="0" name=""/>
        <dsp:cNvSpPr/>
      </dsp:nvSpPr>
      <dsp:spPr>
        <a:xfrm>
          <a:off x="7625326" y="734327"/>
          <a:ext cx="527642" cy="5276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CDC84-0E00-44B5-A3A5-95D4B75A16CF}">
      <dsp:nvSpPr>
        <dsp:cNvPr id="0" name=""/>
        <dsp:cNvSpPr/>
      </dsp:nvSpPr>
      <dsp:spPr>
        <a:xfrm>
          <a:off x="8538954" y="543284"/>
          <a:ext cx="2144361" cy="9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how to effectively self-manage in a crisis</a:t>
          </a:r>
        </a:p>
      </dsp:txBody>
      <dsp:txXfrm>
        <a:off x="8538954" y="543284"/>
        <a:ext cx="2144361" cy="909729"/>
      </dsp:txXfrm>
    </dsp:sp>
    <dsp:sp modelId="{71D0E512-14BE-4773-B734-D41F7F0AA4AB}">
      <dsp:nvSpPr>
        <dsp:cNvPr id="0" name=""/>
        <dsp:cNvSpPr/>
      </dsp:nvSpPr>
      <dsp:spPr>
        <a:xfrm>
          <a:off x="188941" y="2048224"/>
          <a:ext cx="909729" cy="90972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DA608-090E-4E91-BFE4-CB96E6CF984A}">
      <dsp:nvSpPr>
        <dsp:cNvPr id="0" name=""/>
        <dsp:cNvSpPr/>
      </dsp:nvSpPr>
      <dsp:spPr>
        <a:xfrm>
          <a:off x="379985" y="2239267"/>
          <a:ext cx="527642" cy="5276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7161E-C0EB-4730-BDE3-FDCD01545CF4}">
      <dsp:nvSpPr>
        <dsp:cNvPr id="0" name=""/>
        <dsp:cNvSpPr/>
      </dsp:nvSpPr>
      <dsp:spPr>
        <a:xfrm>
          <a:off x="1293612" y="2048224"/>
          <a:ext cx="2144361" cy="9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Gain proficiency in I.N.S.E.R.T via lecture and practical scenarios</a:t>
          </a:r>
        </a:p>
      </dsp:txBody>
      <dsp:txXfrm>
        <a:off x="1293612" y="2048224"/>
        <a:ext cx="2144361" cy="909729"/>
      </dsp:txXfrm>
    </dsp:sp>
    <dsp:sp modelId="{2296E03F-AA0A-4BB8-A79F-88766D9455E0}">
      <dsp:nvSpPr>
        <dsp:cNvPr id="0" name=""/>
        <dsp:cNvSpPr/>
      </dsp:nvSpPr>
      <dsp:spPr>
        <a:xfrm>
          <a:off x="3811612" y="2048224"/>
          <a:ext cx="909729" cy="90972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180C9-FDFF-49AC-99F7-C63CCBCFDA50}">
      <dsp:nvSpPr>
        <dsp:cNvPr id="0" name=""/>
        <dsp:cNvSpPr/>
      </dsp:nvSpPr>
      <dsp:spPr>
        <a:xfrm>
          <a:off x="4002655" y="2239267"/>
          <a:ext cx="527642" cy="5276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BC2A8-A437-4174-8775-B2AE785CD242}">
      <dsp:nvSpPr>
        <dsp:cNvPr id="0" name=""/>
        <dsp:cNvSpPr/>
      </dsp:nvSpPr>
      <dsp:spPr>
        <a:xfrm>
          <a:off x="4916283" y="2048224"/>
          <a:ext cx="2144361" cy="9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Gain proficiency in I.R.P.D. via lecture and practical scenarios</a:t>
          </a:r>
        </a:p>
      </dsp:txBody>
      <dsp:txXfrm>
        <a:off x="4916283" y="2048224"/>
        <a:ext cx="2144361" cy="909729"/>
      </dsp:txXfrm>
    </dsp:sp>
    <dsp:sp modelId="{59BACBD6-62E6-4100-8D0F-01B4B1CFDAA1}">
      <dsp:nvSpPr>
        <dsp:cNvPr id="0" name=""/>
        <dsp:cNvSpPr/>
      </dsp:nvSpPr>
      <dsp:spPr>
        <a:xfrm>
          <a:off x="7434283" y="2048224"/>
          <a:ext cx="909729" cy="90972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13296-3DCE-484D-9792-A430ED8C949A}">
      <dsp:nvSpPr>
        <dsp:cNvPr id="0" name=""/>
        <dsp:cNvSpPr/>
      </dsp:nvSpPr>
      <dsp:spPr>
        <a:xfrm>
          <a:off x="7625326" y="2239267"/>
          <a:ext cx="527642" cy="52764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2A8EC-2E2D-49F9-8810-B5921D48E148}">
      <dsp:nvSpPr>
        <dsp:cNvPr id="0" name=""/>
        <dsp:cNvSpPr/>
      </dsp:nvSpPr>
      <dsp:spPr>
        <a:xfrm>
          <a:off x="8538954" y="2048224"/>
          <a:ext cx="2144361" cy="9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how to effectively engage with difficult personalities </a:t>
          </a:r>
        </a:p>
      </dsp:txBody>
      <dsp:txXfrm>
        <a:off x="8538954" y="2048224"/>
        <a:ext cx="2144361" cy="9097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C5DBA-8CA3-45ED-8CE6-7F2B59009AC9}">
      <dsp:nvSpPr>
        <dsp:cNvPr id="0" name=""/>
        <dsp:cNvSpPr/>
      </dsp:nvSpPr>
      <dsp:spPr>
        <a:xfrm>
          <a:off x="0" y="469"/>
          <a:ext cx="6254724" cy="6460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7B60A-1228-4B56-96F2-6192FDDF20C9}">
      <dsp:nvSpPr>
        <dsp:cNvPr id="0" name=""/>
        <dsp:cNvSpPr/>
      </dsp:nvSpPr>
      <dsp:spPr>
        <a:xfrm>
          <a:off x="195443" y="145840"/>
          <a:ext cx="355352" cy="355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381FA-CB83-4BFB-832A-5427F2188D98}">
      <dsp:nvSpPr>
        <dsp:cNvPr id="0" name=""/>
        <dsp:cNvSpPr/>
      </dsp:nvSpPr>
      <dsp:spPr>
        <a:xfrm>
          <a:off x="746240" y="469"/>
          <a:ext cx="5508483" cy="64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8" tIns="68378" rIns="68378" bIns="683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Situational Awareness </a:t>
          </a:r>
        </a:p>
      </dsp:txBody>
      <dsp:txXfrm>
        <a:off x="746240" y="469"/>
        <a:ext cx="5508483" cy="646095"/>
      </dsp:txXfrm>
    </dsp:sp>
    <dsp:sp modelId="{E0BC71D9-2B81-4C81-B522-D9F29B7EE942}">
      <dsp:nvSpPr>
        <dsp:cNvPr id="0" name=""/>
        <dsp:cNvSpPr/>
      </dsp:nvSpPr>
      <dsp:spPr>
        <a:xfrm>
          <a:off x="0" y="808088"/>
          <a:ext cx="6254724" cy="646095"/>
        </a:xfrm>
        <a:prstGeom prst="roundRect">
          <a:avLst>
            <a:gd name="adj" fmla="val 10000"/>
          </a:avLst>
        </a:prstGeom>
        <a:solidFill>
          <a:schemeClr val="accent2">
            <a:hueOff val="-254133"/>
            <a:satOff val="-110"/>
            <a:lumOff val="-23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0D4A3-D6AB-4622-8F7A-2A0207195468}">
      <dsp:nvSpPr>
        <dsp:cNvPr id="0" name=""/>
        <dsp:cNvSpPr/>
      </dsp:nvSpPr>
      <dsp:spPr>
        <a:xfrm>
          <a:off x="195443" y="953460"/>
          <a:ext cx="355352" cy="355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B2973-08A3-4C9E-A333-1D5B14A5ECD9}">
      <dsp:nvSpPr>
        <dsp:cNvPr id="0" name=""/>
        <dsp:cNvSpPr/>
      </dsp:nvSpPr>
      <dsp:spPr>
        <a:xfrm>
          <a:off x="746240" y="808088"/>
          <a:ext cx="5508483" cy="64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8" tIns="68378" rIns="68378" bIns="683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appearances must be non-judgmental</a:t>
          </a:r>
        </a:p>
      </dsp:txBody>
      <dsp:txXfrm>
        <a:off x="746240" y="808088"/>
        <a:ext cx="5508483" cy="646095"/>
      </dsp:txXfrm>
    </dsp:sp>
    <dsp:sp modelId="{76FAB27F-E16C-4658-B1AC-5ECE2030D790}">
      <dsp:nvSpPr>
        <dsp:cNvPr id="0" name=""/>
        <dsp:cNvSpPr/>
      </dsp:nvSpPr>
      <dsp:spPr>
        <a:xfrm>
          <a:off x="0" y="1615707"/>
          <a:ext cx="6254724" cy="646095"/>
        </a:xfrm>
        <a:prstGeom prst="roundRect">
          <a:avLst>
            <a:gd name="adj" fmla="val 10000"/>
          </a:avLst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CC228-C982-4188-A2B4-BDE903C61743}">
      <dsp:nvSpPr>
        <dsp:cNvPr id="0" name=""/>
        <dsp:cNvSpPr/>
      </dsp:nvSpPr>
      <dsp:spPr>
        <a:xfrm>
          <a:off x="195443" y="1761079"/>
          <a:ext cx="355352" cy="3553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54093-7EA9-409F-B8DF-30CFDF5DDECC}">
      <dsp:nvSpPr>
        <dsp:cNvPr id="0" name=""/>
        <dsp:cNvSpPr/>
      </dsp:nvSpPr>
      <dsp:spPr>
        <a:xfrm>
          <a:off x="746240" y="1615707"/>
          <a:ext cx="5508483" cy="64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8" tIns="68378" rIns="68378" bIns="683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Connect… Use the person’s name</a:t>
          </a:r>
        </a:p>
      </dsp:txBody>
      <dsp:txXfrm>
        <a:off x="746240" y="1615707"/>
        <a:ext cx="5508483" cy="646095"/>
      </dsp:txXfrm>
    </dsp:sp>
    <dsp:sp modelId="{72FB115F-2128-476F-8FE3-D0EF0F224961}">
      <dsp:nvSpPr>
        <dsp:cNvPr id="0" name=""/>
        <dsp:cNvSpPr/>
      </dsp:nvSpPr>
      <dsp:spPr>
        <a:xfrm>
          <a:off x="0" y="2423327"/>
          <a:ext cx="6254724" cy="646095"/>
        </a:xfrm>
        <a:prstGeom prst="roundRect">
          <a:avLst>
            <a:gd name="adj" fmla="val 10000"/>
          </a:avLst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3EB38-8FEA-42F1-BD06-77BD6850B670}">
      <dsp:nvSpPr>
        <dsp:cNvPr id="0" name=""/>
        <dsp:cNvSpPr/>
      </dsp:nvSpPr>
      <dsp:spPr>
        <a:xfrm>
          <a:off x="195443" y="2568698"/>
          <a:ext cx="355352" cy="3553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CC461-D3CA-423E-8112-700516B18BC7}">
      <dsp:nvSpPr>
        <dsp:cNvPr id="0" name=""/>
        <dsp:cNvSpPr/>
      </dsp:nvSpPr>
      <dsp:spPr>
        <a:xfrm>
          <a:off x="746240" y="2423327"/>
          <a:ext cx="5508483" cy="64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8" tIns="68378" rIns="68378" bIns="6837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 that you want to help</a:t>
          </a:r>
        </a:p>
      </dsp:txBody>
      <dsp:txXfrm>
        <a:off x="746240" y="2423327"/>
        <a:ext cx="5508483" cy="646095"/>
      </dsp:txXfrm>
    </dsp:sp>
    <dsp:sp modelId="{5EBF311C-F96B-46A0-A24D-46EAD192459C}">
      <dsp:nvSpPr>
        <dsp:cNvPr id="0" name=""/>
        <dsp:cNvSpPr/>
      </dsp:nvSpPr>
      <dsp:spPr>
        <a:xfrm>
          <a:off x="0" y="3230946"/>
          <a:ext cx="6254724" cy="646095"/>
        </a:xfrm>
        <a:prstGeom prst="roundRect">
          <a:avLst>
            <a:gd name="adj" fmla="val 10000"/>
          </a:avLst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6DE0-7A37-4C1B-A0D0-49BA78D1D9D9}">
      <dsp:nvSpPr>
        <dsp:cNvPr id="0" name=""/>
        <dsp:cNvSpPr/>
      </dsp:nvSpPr>
      <dsp:spPr>
        <a:xfrm>
          <a:off x="195443" y="3376318"/>
          <a:ext cx="355352" cy="3553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BE40B-4334-4973-BF51-1C5FE8F91C03}">
      <dsp:nvSpPr>
        <dsp:cNvPr id="0" name=""/>
        <dsp:cNvSpPr/>
      </dsp:nvSpPr>
      <dsp:spPr>
        <a:xfrm>
          <a:off x="746240" y="3230946"/>
          <a:ext cx="5508483" cy="64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8" tIns="68378" rIns="68378" bIns="683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Move to the zone of influence Use non-threatening posture Identify routes of escape</a:t>
          </a:r>
        </a:p>
      </dsp:txBody>
      <dsp:txXfrm>
        <a:off x="746240" y="3230946"/>
        <a:ext cx="5508483" cy="646095"/>
      </dsp:txXfrm>
    </dsp:sp>
    <dsp:sp modelId="{A6C247D6-D85A-4FCC-9F00-1BBF3FCFFD16}">
      <dsp:nvSpPr>
        <dsp:cNvPr id="0" name=""/>
        <dsp:cNvSpPr/>
      </dsp:nvSpPr>
      <dsp:spPr>
        <a:xfrm>
          <a:off x="0" y="4038565"/>
          <a:ext cx="6254724" cy="646095"/>
        </a:xfrm>
        <a:prstGeom prst="roundRect">
          <a:avLst>
            <a:gd name="adj" fmla="val 10000"/>
          </a:avLst>
        </a:prstGeom>
        <a:solidFill>
          <a:schemeClr val="accent2">
            <a:hueOff val="-1270663"/>
            <a:satOff val="-552"/>
            <a:lumOff val="-116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E5A4E-B2F6-4E97-9C6D-DE18DEC0A37B}">
      <dsp:nvSpPr>
        <dsp:cNvPr id="0" name=""/>
        <dsp:cNvSpPr/>
      </dsp:nvSpPr>
      <dsp:spPr>
        <a:xfrm>
          <a:off x="195443" y="4183937"/>
          <a:ext cx="355352" cy="35535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58D96-817E-4F64-A3F7-62C2D1FF281C}">
      <dsp:nvSpPr>
        <dsp:cNvPr id="0" name=""/>
        <dsp:cNvSpPr/>
      </dsp:nvSpPr>
      <dsp:spPr>
        <a:xfrm>
          <a:off x="746240" y="4038565"/>
          <a:ext cx="5508483" cy="64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8" tIns="68378" rIns="68378" bIns="6837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Leave person in crisis a way out (do not surround them)</a:t>
          </a:r>
        </a:p>
      </dsp:txBody>
      <dsp:txXfrm>
        <a:off x="746240" y="4038565"/>
        <a:ext cx="5508483" cy="646095"/>
      </dsp:txXfrm>
    </dsp:sp>
    <dsp:sp modelId="{F3EE6153-86E7-4BEF-8FD4-D6A4909D4D24}">
      <dsp:nvSpPr>
        <dsp:cNvPr id="0" name=""/>
        <dsp:cNvSpPr/>
      </dsp:nvSpPr>
      <dsp:spPr>
        <a:xfrm>
          <a:off x="0" y="4846185"/>
          <a:ext cx="6254724" cy="646095"/>
        </a:xfrm>
        <a:prstGeom prst="roundRect">
          <a:avLst>
            <a:gd name="adj" fmla="val 10000"/>
          </a:avLst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CF08A-980E-400A-AB97-8092228B10C1}">
      <dsp:nvSpPr>
        <dsp:cNvPr id="0" name=""/>
        <dsp:cNvSpPr/>
      </dsp:nvSpPr>
      <dsp:spPr>
        <a:xfrm>
          <a:off x="195443" y="4991556"/>
          <a:ext cx="355352" cy="35535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6FA52-4175-464C-B03F-E388C3D78C10}">
      <dsp:nvSpPr>
        <dsp:cNvPr id="0" name=""/>
        <dsp:cNvSpPr/>
      </dsp:nvSpPr>
      <dsp:spPr>
        <a:xfrm>
          <a:off x="746240" y="4846185"/>
          <a:ext cx="5508483" cy="64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8" tIns="68378" rIns="68378" bIns="68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Anticipate an attack</a:t>
          </a:r>
        </a:p>
      </dsp:txBody>
      <dsp:txXfrm>
        <a:off x="746240" y="4846185"/>
        <a:ext cx="5508483" cy="646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53D6-BCA3-4A6D-9427-C6CF4E2F3346}">
      <dsp:nvSpPr>
        <dsp:cNvPr id="0" name=""/>
        <dsp:cNvSpPr/>
      </dsp:nvSpPr>
      <dsp:spPr>
        <a:xfrm>
          <a:off x="-5273333" y="-807633"/>
          <a:ext cx="6279416" cy="6279416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78160-EC83-4890-A08D-C5866C545446}">
      <dsp:nvSpPr>
        <dsp:cNvPr id="0" name=""/>
        <dsp:cNvSpPr/>
      </dsp:nvSpPr>
      <dsp:spPr>
        <a:xfrm>
          <a:off x="439995" y="291416"/>
          <a:ext cx="10815470" cy="5832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Survival: </a:t>
          </a:r>
          <a:r>
            <a:rPr lang="en-US" sz="3000" kern="1200" dirty="0">
              <a:solidFill>
                <a:schemeClr val="tx1"/>
              </a:solidFill>
            </a:rPr>
            <a:t>afraid that life is in danger</a:t>
          </a:r>
        </a:p>
      </dsp:txBody>
      <dsp:txXfrm>
        <a:off x="439995" y="291416"/>
        <a:ext cx="10815470" cy="583205"/>
      </dsp:txXfrm>
    </dsp:sp>
    <dsp:sp modelId="{178140EA-3AC8-4C8D-8275-8E1408225A44}">
      <dsp:nvSpPr>
        <dsp:cNvPr id="0" name=""/>
        <dsp:cNvSpPr/>
      </dsp:nvSpPr>
      <dsp:spPr>
        <a:xfrm>
          <a:off x="75492" y="218515"/>
          <a:ext cx="729006" cy="72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8B087-8C22-4629-8481-B2230549F00D}">
      <dsp:nvSpPr>
        <dsp:cNvPr id="0" name=""/>
        <dsp:cNvSpPr/>
      </dsp:nvSpPr>
      <dsp:spPr>
        <a:xfrm>
          <a:off x="857903" y="1165943"/>
          <a:ext cx="10397562" cy="5832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Abandonment: </a:t>
          </a:r>
          <a:r>
            <a:rPr lang="en-US" sz="3000" kern="1200" dirty="0">
              <a:solidFill>
                <a:schemeClr val="tx1"/>
              </a:solidFill>
            </a:rPr>
            <a:t>afraid of being left alone</a:t>
          </a:r>
        </a:p>
      </dsp:txBody>
      <dsp:txXfrm>
        <a:off x="857903" y="1165943"/>
        <a:ext cx="10397562" cy="583205"/>
      </dsp:txXfrm>
    </dsp:sp>
    <dsp:sp modelId="{4E8329A7-B979-4B91-A1C9-1B2B2D6BCFEA}">
      <dsp:nvSpPr>
        <dsp:cNvPr id="0" name=""/>
        <dsp:cNvSpPr/>
      </dsp:nvSpPr>
      <dsp:spPr>
        <a:xfrm>
          <a:off x="493400" y="1093043"/>
          <a:ext cx="729006" cy="72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EA59-90C7-410A-BEAA-801714F1C334}">
      <dsp:nvSpPr>
        <dsp:cNvPr id="0" name=""/>
        <dsp:cNvSpPr/>
      </dsp:nvSpPr>
      <dsp:spPr>
        <a:xfrm>
          <a:off x="986167" y="2040471"/>
          <a:ext cx="10269298" cy="5832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Impotent: </a:t>
          </a:r>
          <a:r>
            <a:rPr lang="en-US" sz="3000" kern="1200" dirty="0">
              <a:solidFill>
                <a:schemeClr val="tx1"/>
              </a:solidFill>
            </a:rPr>
            <a:t>Powerless to a circumstance</a:t>
          </a:r>
        </a:p>
      </dsp:txBody>
      <dsp:txXfrm>
        <a:off x="986167" y="2040471"/>
        <a:ext cx="10269298" cy="583205"/>
      </dsp:txXfrm>
    </dsp:sp>
    <dsp:sp modelId="{54361F25-A4B1-46BC-859F-0001A43393C9}">
      <dsp:nvSpPr>
        <dsp:cNvPr id="0" name=""/>
        <dsp:cNvSpPr/>
      </dsp:nvSpPr>
      <dsp:spPr>
        <a:xfrm>
          <a:off x="621664" y="1967571"/>
          <a:ext cx="729006" cy="72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2693B-D85C-46C0-9419-4AF1AE6B3C49}">
      <dsp:nvSpPr>
        <dsp:cNvPr id="0" name=""/>
        <dsp:cNvSpPr/>
      </dsp:nvSpPr>
      <dsp:spPr>
        <a:xfrm>
          <a:off x="857903" y="2914999"/>
          <a:ext cx="10397562" cy="5832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Shame: </a:t>
          </a:r>
          <a:r>
            <a:rPr lang="en-US" sz="3000" kern="1200" dirty="0">
              <a:solidFill>
                <a:schemeClr val="tx1"/>
              </a:solidFill>
            </a:rPr>
            <a:t>feeling of unworthiness or disrespect</a:t>
          </a:r>
        </a:p>
      </dsp:txBody>
      <dsp:txXfrm>
        <a:off x="857903" y="2914999"/>
        <a:ext cx="10397562" cy="583205"/>
      </dsp:txXfrm>
    </dsp:sp>
    <dsp:sp modelId="{45C9D8D4-9649-4B21-9533-D77A04C04A02}">
      <dsp:nvSpPr>
        <dsp:cNvPr id="0" name=""/>
        <dsp:cNvSpPr/>
      </dsp:nvSpPr>
      <dsp:spPr>
        <a:xfrm>
          <a:off x="493400" y="2842099"/>
          <a:ext cx="729006" cy="72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CEC6D-7191-4E6F-9A71-FF6F9F7039A6}">
      <dsp:nvSpPr>
        <dsp:cNvPr id="0" name=""/>
        <dsp:cNvSpPr/>
      </dsp:nvSpPr>
      <dsp:spPr>
        <a:xfrm>
          <a:off x="439995" y="3789527"/>
          <a:ext cx="10815470" cy="5832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919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Seething: </a:t>
          </a:r>
          <a:r>
            <a:rPr lang="en-US" sz="3000" kern="1200" dirty="0">
              <a:solidFill>
                <a:schemeClr val="tx1"/>
              </a:solidFill>
            </a:rPr>
            <a:t>sense being unjustly or unfairly treated</a:t>
          </a:r>
        </a:p>
      </dsp:txBody>
      <dsp:txXfrm>
        <a:off x="439995" y="3789527"/>
        <a:ext cx="10815470" cy="583205"/>
      </dsp:txXfrm>
    </dsp:sp>
    <dsp:sp modelId="{AD9946CE-AFF8-4E8A-8D6B-9D27A5505E28}">
      <dsp:nvSpPr>
        <dsp:cNvPr id="0" name=""/>
        <dsp:cNvSpPr/>
      </dsp:nvSpPr>
      <dsp:spPr>
        <a:xfrm>
          <a:off x="75492" y="3716627"/>
          <a:ext cx="729006" cy="729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DA380-DF8D-4CC7-8FF6-85F516EC7787}">
      <dsp:nvSpPr>
        <dsp:cNvPr id="0" name=""/>
        <dsp:cNvSpPr/>
      </dsp:nvSpPr>
      <dsp:spPr>
        <a:xfrm rot="10800000">
          <a:off x="1471315" y="331"/>
          <a:ext cx="5316329" cy="52896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</a:t>
          </a:r>
          <a:r>
            <a:rPr lang="en-US" sz="2400" kern="1200" dirty="0">
              <a:solidFill>
                <a:schemeClr val="tx1"/>
              </a:solidFill>
            </a:rPr>
            <a:t>tress</a:t>
          </a:r>
        </a:p>
      </dsp:txBody>
      <dsp:txXfrm rot="10800000">
        <a:off x="1603555" y="331"/>
        <a:ext cx="5184089" cy="528961"/>
      </dsp:txXfrm>
    </dsp:sp>
    <dsp:sp modelId="{A58E8692-78F8-4EB9-8A1B-501B013BB06B}">
      <dsp:nvSpPr>
        <dsp:cNvPr id="0" name=""/>
        <dsp:cNvSpPr/>
      </dsp:nvSpPr>
      <dsp:spPr>
        <a:xfrm>
          <a:off x="1206835" y="331"/>
          <a:ext cx="528961" cy="528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9F8F-78D0-4E24-93F0-FD0B33D98EDB}">
      <dsp:nvSpPr>
        <dsp:cNvPr id="0" name=""/>
        <dsp:cNvSpPr/>
      </dsp:nvSpPr>
      <dsp:spPr>
        <a:xfrm rot="10800000">
          <a:off x="1471315" y="687191"/>
          <a:ext cx="5316329" cy="52896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</a:t>
          </a:r>
          <a:r>
            <a:rPr lang="en-US" sz="2400" kern="1200" dirty="0">
              <a:solidFill>
                <a:schemeClr val="tx1"/>
              </a:solidFill>
            </a:rPr>
            <a:t>nxiety</a:t>
          </a:r>
        </a:p>
      </dsp:txBody>
      <dsp:txXfrm rot="10800000">
        <a:off x="1603555" y="687191"/>
        <a:ext cx="5184089" cy="528961"/>
      </dsp:txXfrm>
    </dsp:sp>
    <dsp:sp modelId="{79EC8C2D-3AE6-4502-BAAA-CC712CA17849}">
      <dsp:nvSpPr>
        <dsp:cNvPr id="0" name=""/>
        <dsp:cNvSpPr/>
      </dsp:nvSpPr>
      <dsp:spPr>
        <a:xfrm>
          <a:off x="1206835" y="687191"/>
          <a:ext cx="528961" cy="528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94794-722F-431A-A7F8-58AFA0878577}">
      <dsp:nvSpPr>
        <dsp:cNvPr id="0" name=""/>
        <dsp:cNvSpPr/>
      </dsp:nvSpPr>
      <dsp:spPr>
        <a:xfrm rot="10800000">
          <a:off x="1471315" y="1374051"/>
          <a:ext cx="5316329" cy="52896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D</a:t>
          </a:r>
          <a:r>
            <a:rPr lang="en-US" sz="2400" kern="1200" dirty="0">
              <a:solidFill>
                <a:schemeClr val="tx1"/>
              </a:solidFill>
            </a:rPr>
            <a:t>rugs</a:t>
          </a:r>
        </a:p>
      </dsp:txBody>
      <dsp:txXfrm rot="10800000">
        <a:off x="1603555" y="1374051"/>
        <a:ext cx="5184089" cy="528961"/>
      </dsp:txXfrm>
    </dsp:sp>
    <dsp:sp modelId="{41AB50FA-D5F4-45D6-93FF-EB96C8B0B733}">
      <dsp:nvSpPr>
        <dsp:cNvPr id="0" name=""/>
        <dsp:cNvSpPr/>
      </dsp:nvSpPr>
      <dsp:spPr>
        <a:xfrm>
          <a:off x="1206835" y="1374051"/>
          <a:ext cx="528961" cy="528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8E6A6-5AB4-48E8-98DA-19616E2AB956}">
      <dsp:nvSpPr>
        <dsp:cNvPr id="0" name=""/>
        <dsp:cNvSpPr/>
      </dsp:nvSpPr>
      <dsp:spPr>
        <a:xfrm rot="10800000">
          <a:off x="1471315" y="2060910"/>
          <a:ext cx="5316329" cy="52896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H</a:t>
          </a:r>
          <a:r>
            <a:rPr lang="en-US" sz="2400" kern="1200" dirty="0">
              <a:solidFill>
                <a:schemeClr val="tx1"/>
              </a:solidFill>
            </a:rPr>
            <a:t>ungry</a:t>
          </a:r>
        </a:p>
      </dsp:txBody>
      <dsp:txXfrm rot="10800000">
        <a:off x="1603555" y="2060910"/>
        <a:ext cx="5184089" cy="528961"/>
      </dsp:txXfrm>
    </dsp:sp>
    <dsp:sp modelId="{1742C884-820A-4188-A546-A3C003A11C16}">
      <dsp:nvSpPr>
        <dsp:cNvPr id="0" name=""/>
        <dsp:cNvSpPr/>
      </dsp:nvSpPr>
      <dsp:spPr>
        <a:xfrm>
          <a:off x="1206835" y="2060910"/>
          <a:ext cx="528961" cy="528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639C5-6F6D-4988-B909-6DF45892FE81}">
      <dsp:nvSpPr>
        <dsp:cNvPr id="0" name=""/>
        <dsp:cNvSpPr/>
      </dsp:nvSpPr>
      <dsp:spPr>
        <a:xfrm rot="10800000">
          <a:off x="1471315" y="2747770"/>
          <a:ext cx="5316329" cy="52896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</a:t>
          </a:r>
          <a:r>
            <a:rPr lang="en-US" sz="2400" kern="1200" dirty="0">
              <a:solidFill>
                <a:schemeClr val="tx1"/>
              </a:solidFill>
            </a:rPr>
            <a:t>lcohol</a:t>
          </a:r>
        </a:p>
      </dsp:txBody>
      <dsp:txXfrm rot="10800000">
        <a:off x="1603555" y="2747770"/>
        <a:ext cx="5184089" cy="528961"/>
      </dsp:txXfrm>
    </dsp:sp>
    <dsp:sp modelId="{A9A7CD01-B363-415A-A0F0-CEA62AA06E2A}">
      <dsp:nvSpPr>
        <dsp:cNvPr id="0" name=""/>
        <dsp:cNvSpPr/>
      </dsp:nvSpPr>
      <dsp:spPr>
        <a:xfrm>
          <a:off x="1206835" y="2747770"/>
          <a:ext cx="528961" cy="528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A5A4F-694D-47A8-9072-03B7B574AA15}">
      <dsp:nvSpPr>
        <dsp:cNvPr id="0" name=""/>
        <dsp:cNvSpPr/>
      </dsp:nvSpPr>
      <dsp:spPr>
        <a:xfrm rot="10800000">
          <a:off x="1471315" y="3434630"/>
          <a:ext cx="5316329" cy="52896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T</a:t>
          </a:r>
          <a:r>
            <a:rPr lang="en-US" sz="2400" kern="1200" dirty="0">
              <a:solidFill>
                <a:schemeClr val="tx1"/>
              </a:solidFill>
            </a:rPr>
            <a:t>ired</a:t>
          </a:r>
        </a:p>
      </dsp:txBody>
      <dsp:txXfrm rot="10800000">
        <a:off x="1603555" y="3434630"/>
        <a:ext cx="5184089" cy="528961"/>
      </dsp:txXfrm>
    </dsp:sp>
    <dsp:sp modelId="{5686429D-E4E0-4A59-9438-093F16685E5A}">
      <dsp:nvSpPr>
        <dsp:cNvPr id="0" name=""/>
        <dsp:cNvSpPr/>
      </dsp:nvSpPr>
      <dsp:spPr>
        <a:xfrm>
          <a:off x="1206835" y="3434630"/>
          <a:ext cx="528961" cy="528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8418C-047F-49C4-A382-B6BAB2463BD0}">
      <dsp:nvSpPr>
        <dsp:cNvPr id="0" name=""/>
        <dsp:cNvSpPr/>
      </dsp:nvSpPr>
      <dsp:spPr>
        <a:xfrm rot="10800000">
          <a:off x="1471315" y="4121490"/>
          <a:ext cx="5316329" cy="52896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</a:t>
          </a:r>
          <a:r>
            <a:rPr lang="en-US" sz="2400" kern="1200" dirty="0">
              <a:solidFill>
                <a:schemeClr val="tx1"/>
              </a:solidFill>
            </a:rPr>
            <a:t>ick</a:t>
          </a:r>
        </a:p>
      </dsp:txBody>
      <dsp:txXfrm rot="10800000">
        <a:off x="1603555" y="4121490"/>
        <a:ext cx="5184089" cy="528961"/>
      </dsp:txXfrm>
    </dsp:sp>
    <dsp:sp modelId="{DF0E18B1-76C0-49EF-B039-84EADD1824C3}">
      <dsp:nvSpPr>
        <dsp:cNvPr id="0" name=""/>
        <dsp:cNvSpPr/>
      </dsp:nvSpPr>
      <dsp:spPr>
        <a:xfrm>
          <a:off x="1206835" y="4121490"/>
          <a:ext cx="528961" cy="528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CAB3B-2AF6-405C-AAA8-8EE79751B461}">
      <dsp:nvSpPr>
        <dsp:cNvPr id="0" name=""/>
        <dsp:cNvSpPr/>
      </dsp:nvSpPr>
      <dsp:spPr>
        <a:xfrm>
          <a:off x="-5325335" y="-815539"/>
          <a:ext cx="6341190" cy="6341190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923E9-27A3-47EE-A5D5-9AC124590878}">
      <dsp:nvSpPr>
        <dsp:cNvPr id="0" name=""/>
        <dsp:cNvSpPr/>
      </dsp:nvSpPr>
      <dsp:spPr>
        <a:xfrm>
          <a:off x="531850" y="362113"/>
          <a:ext cx="9918357" cy="7246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54" tIns="96520" rIns="96520" bIns="9652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Monitor yourself and the other person</a:t>
          </a:r>
        </a:p>
      </dsp:txBody>
      <dsp:txXfrm>
        <a:off x="531850" y="362113"/>
        <a:ext cx="9918357" cy="724603"/>
      </dsp:txXfrm>
    </dsp:sp>
    <dsp:sp modelId="{E00A71D1-19C2-4107-A556-A8269DCE9E35}">
      <dsp:nvSpPr>
        <dsp:cNvPr id="0" name=""/>
        <dsp:cNvSpPr/>
      </dsp:nvSpPr>
      <dsp:spPr>
        <a:xfrm>
          <a:off x="78973" y="271537"/>
          <a:ext cx="905754" cy="905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70272-BA33-4A1D-AE74-E6F5551C684F}">
      <dsp:nvSpPr>
        <dsp:cNvPr id="0" name=""/>
        <dsp:cNvSpPr/>
      </dsp:nvSpPr>
      <dsp:spPr>
        <a:xfrm>
          <a:off x="947282" y="1449207"/>
          <a:ext cx="9502925" cy="7246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54" tIns="96520" rIns="96520" bIns="9652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Tone of Voice: Conversational/Commanding</a:t>
          </a:r>
        </a:p>
      </dsp:txBody>
      <dsp:txXfrm>
        <a:off x="947282" y="1449207"/>
        <a:ext cx="9502925" cy="724603"/>
      </dsp:txXfrm>
    </dsp:sp>
    <dsp:sp modelId="{767B6683-D6A9-4F56-B2BD-9BB0F533CE1B}">
      <dsp:nvSpPr>
        <dsp:cNvPr id="0" name=""/>
        <dsp:cNvSpPr/>
      </dsp:nvSpPr>
      <dsp:spPr>
        <a:xfrm>
          <a:off x="494405" y="1358631"/>
          <a:ext cx="905754" cy="905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4FBD8-FEDC-4D21-B352-C0D86A3A8C77}">
      <dsp:nvSpPr>
        <dsp:cNvPr id="0" name=""/>
        <dsp:cNvSpPr/>
      </dsp:nvSpPr>
      <dsp:spPr>
        <a:xfrm>
          <a:off x="947282" y="2536301"/>
          <a:ext cx="9502925" cy="7246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54" tIns="96520" rIns="96520" bIns="9652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Volume: Be heard over the ambient noise</a:t>
          </a:r>
        </a:p>
      </dsp:txBody>
      <dsp:txXfrm>
        <a:off x="947282" y="2536301"/>
        <a:ext cx="9502925" cy="724603"/>
      </dsp:txXfrm>
    </dsp:sp>
    <dsp:sp modelId="{8F568934-D2F0-46E1-A382-4A74AED07C8E}">
      <dsp:nvSpPr>
        <dsp:cNvPr id="0" name=""/>
        <dsp:cNvSpPr/>
      </dsp:nvSpPr>
      <dsp:spPr>
        <a:xfrm>
          <a:off x="494405" y="2445725"/>
          <a:ext cx="905754" cy="905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72115-26FB-42A9-A540-4D359CD319DF}">
      <dsp:nvSpPr>
        <dsp:cNvPr id="0" name=""/>
        <dsp:cNvSpPr/>
      </dsp:nvSpPr>
      <dsp:spPr>
        <a:xfrm>
          <a:off x="531850" y="3623394"/>
          <a:ext cx="9918357" cy="72460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154" tIns="96520" rIns="96520" bIns="9652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Rate: Increases as agitation increased</a:t>
          </a:r>
        </a:p>
      </dsp:txBody>
      <dsp:txXfrm>
        <a:off x="531850" y="3623394"/>
        <a:ext cx="9918357" cy="724603"/>
      </dsp:txXfrm>
    </dsp:sp>
    <dsp:sp modelId="{7A1949C5-6D13-4EBE-AA54-0DEC20C9EA7D}">
      <dsp:nvSpPr>
        <dsp:cNvPr id="0" name=""/>
        <dsp:cNvSpPr/>
      </dsp:nvSpPr>
      <dsp:spPr>
        <a:xfrm>
          <a:off x="78973" y="3532819"/>
          <a:ext cx="905754" cy="9057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D6083-9611-4409-A918-2E0A004AAE89}">
      <dsp:nvSpPr>
        <dsp:cNvPr id="0" name=""/>
        <dsp:cNvSpPr/>
      </dsp:nvSpPr>
      <dsp:spPr>
        <a:xfrm>
          <a:off x="0" y="1776"/>
          <a:ext cx="6254724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3AFB61-7520-41B9-9304-1E0A764AD11E}">
      <dsp:nvSpPr>
        <dsp:cNvPr id="0" name=""/>
        <dsp:cNvSpPr/>
      </dsp:nvSpPr>
      <dsp:spPr>
        <a:xfrm>
          <a:off x="229031" y="172131"/>
          <a:ext cx="416421" cy="416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126C8F-BE89-49F2-B98B-E6293C7F3749}">
      <dsp:nvSpPr>
        <dsp:cNvPr id="0" name=""/>
        <dsp:cNvSpPr/>
      </dsp:nvSpPr>
      <dsp:spPr>
        <a:xfrm>
          <a:off x="874485" y="1776"/>
          <a:ext cx="5380238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Identify</a:t>
          </a:r>
          <a:r>
            <a:rPr lang="en-US" sz="2400" kern="1200" dirty="0"/>
            <a:t> the escalation type</a:t>
          </a:r>
        </a:p>
      </dsp:txBody>
      <dsp:txXfrm>
        <a:off x="874485" y="1776"/>
        <a:ext cx="5380238" cy="757130"/>
      </dsp:txXfrm>
    </dsp:sp>
    <dsp:sp modelId="{4627A45D-6039-45DE-82F4-D2501F369F9D}">
      <dsp:nvSpPr>
        <dsp:cNvPr id="0" name=""/>
        <dsp:cNvSpPr/>
      </dsp:nvSpPr>
      <dsp:spPr>
        <a:xfrm>
          <a:off x="0" y="948189"/>
          <a:ext cx="6254724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9ABA1D-BE6A-4B1B-8F7E-DA0312E7CE9A}">
      <dsp:nvSpPr>
        <dsp:cNvPr id="0" name=""/>
        <dsp:cNvSpPr/>
      </dsp:nvSpPr>
      <dsp:spPr>
        <a:xfrm>
          <a:off x="229031" y="1118544"/>
          <a:ext cx="416421" cy="416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725B5-343C-444A-90CB-F7D9C4449210}">
      <dsp:nvSpPr>
        <dsp:cNvPr id="0" name=""/>
        <dsp:cNvSpPr/>
      </dsp:nvSpPr>
      <dsp:spPr>
        <a:xfrm>
          <a:off x="874485" y="948189"/>
          <a:ext cx="5380238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Needs</a:t>
          </a:r>
          <a:r>
            <a:rPr lang="en-US" sz="2400" kern="1200" dirty="0"/>
            <a:t> assessment</a:t>
          </a:r>
        </a:p>
      </dsp:txBody>
      <dsp:txXfrm>
        <a:off x="874485" y="948189"/>
        <a:ext cx="5380238" cy="757130"/>
      </dsp:txXfrm>
    </dsp:sp>
    <dsp:sp modelId="{C57FCF19-FE00-47BD-B12C-45E62DBAF724}">
      <dsp:nvSpPr>
        <dsp:cNvPr id="0" name=""/>
        <dsp:cNvSpPr/>
      </dsp:nvSpPr>
      <dsp:spPr>
        <a:xfrm>
          <a:off x="0" y="1901750"/>
          <a:ext cx="6254724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DCDC12-FC8F-4D31-97A6-7FDFDDEB6FAB}">
      <dsp:nvSpPr>
        <dsp:cNvPr id="0" name=""/>
        <dsp:cNvSpPr/>
      </dsp:nvSpPr>
      <dsp:spPr>
        <a:xfrm>
          <a:off x="229031" y="2064957"/>
          <a:ext cx="416421" cy="416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C3B58-1D81-4103-A148-6957BFCD3063}">
      <dsp:nvSpPr>
        <dsp:cNvPr id="0" name=""/>
        <dsp:cNvSpPr/>
      </dsp:nvSpPr>
      <dsp:spPr>
        <a:xfrm>
          <a:off x="874485" y="1894603"/>
          <a:ext cx="5380238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Safely</a:t>
          </a:r>
          <a:r>
            <a:rPr lang="en-US" sz="2400" kern="1200" dirty="0"/>
            <a:t> approach</a:t>
          </a:r>
        </a:p>
      </dsp:txBody>
      <dsp:txXfrm>
        <a:off x="874485" y="1894603"/>
        <a:ext cx="5380238" cy="757130"/>
      </dsp:txXfrm>
    </dsp:sp>
    <dsp:sp modelId="{46AD294E-3E55-441E-9652-A20566CCD2A3}">
      <dsp:nvSpPr>
        <dsp:cNvPr id="0" name=""/>
        <dsp:cNvSpPr/>
      </dsp:nvSpPr>
      <dsp:spPr>
        <a:xfrm>
          <a:off x="0" y="2841016"/>
          <a:ext cx="6254724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84D280-F897-4E7D-BF4C-174EAE4CF862}">
      <dsp:nvSpPr>
        <dsp:cNvPr id="0" name=""/>
        <dsp:cNvSpPr/>
      </dsp:nvSpPr>
      <dsp:spPr>
        <a:xfrm>
          <a:off x="229031" y="3011370"/>
          <a:ext cx="416421" cy="4164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A01B6-4F54-4452-A7BC-18CFA6D0B065}">
      <dsp:nvSpPr>
        <dsp:cNvPr id="0" name=""/>
        <dsp:cNvSpPr/>
      </dsp:nvSpPr>
      <dsp:spPr>
        <a:xfrm>
          <a:off x="874485" y="2841016"/>
          <a:ext cx="5380238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Engage</a:t>
          </a:r>
          <a:r>
            <a:rPr lang="en-US" sz="2400" kern="1200" dirty="0"/>
            <a:t> (using I.R.P.D.)</a:t>
          </a:r>
        </a:p>
      </dsp:txBody>
      <dsp:txXfrm>
        <a:off x="874485" y="2841016"/>
        <a:ext cx="5380238" cy="757130"/>
      </dsp:txXfrm>
    </dsp:sp>
    <dsp:sp modelId="{E95994DB-EAE6-4E7A-9359-36292091B06E}">
      <dsp:nvSpPr>
        <dsp:cNvPr id="0" name=""/>
        <dsp:cNvSpPr/>
      </dsp:nvSpPr>
      <dsp:spPr>
        <a:xfrm>
          <a:off x="0" y="3787429"/>
          <a:ext cx="6254724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98870-217A-4352-9B2F-64C69D7F2745}">
      <dsp:nvSpPr>
        <dsp:cNvPr id="0" name=""/>
        <dsp:cNvSpPr/>
      </dsp:nvSpPr>
      <dsp:spPr>
        <a:xfrm>
          <a:off x="229031" y="3957783"/>
          <a:ext cx="416421" cy="4164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82356-EF5A-4255-AC65-D44A29072E29}">
      <dsp:nvSpPr>
        <dsp:cNvPr id="0" name=""/>
        <dsp:cNvSpPr/>
      </dsp:nvSpPr>
      <dsp:spPr>
        <a:xfrm>
          <a:off x="874485" y="3787429"/>
          <a:ext cx="5380238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Reinforce</a:t>
          </a:r>
          <a:r>
            <a:rPr lang="en-US" sz="2400" kern="1200" dirty="0"/>
            <a:t> the self-regulation process</a:t>
          </a:r>
        </a:p>
      </dsp:txBody>
      <dsp:txXfrm>
        <a:off x="874485" y="3787429"/>
        <a:ext cx="5380238" cy="757130"/>
      </dsp:txXfrm>
    </dsp:sp>
    <dsp:sp modelId="{C64A7BE8-9791-406D-9EEF-D7B856BE25A8}">
      <dsp:nvSpPr>
        <dsp:cNvPr id="0" name=""/>
        <dsp:cNvSpPr/>
      </dsp:nvSpPr>
      <dsp:spPr>
        <a:xfrm>
          <a:off x="0" y="4733842"/>
          <a:ext cx="6254724" cy="7571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4C1575-01A2-4E07-85F7-E8E4AFD7D757}">
      <dsp:nvSpPr>
        <dsp:cNvPr id="0" name=""/>
        <dsp:cNvSpPr/>
      </dsp:nvSpPr>
      <dsp:spPr>
        <a:xfrm>
          <a:off x="229031" y="4904197"/>
          <a:ext cx="416421" cy="4164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9B9DC-B579-4A7E-B6C4-B44B31F065B1}">
      <dsp:nvSpPr>
        <dsp:cNvPr id="0" name=""/>
        <dsp:cNvSpPr/>
      </dsp:nvSpPr>
      <dsp:spPr>
        <a:xfrm>
          <a:off x="874485" y="4733842"/>
          <a:ext cx="5380238" cy="7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30" tIns="80130" rIns="80130" bIns="801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Teaching</a:t>
          </a:r>
          <a:r>
            <a:rPr lang="en-US" sz="2400" kern="1200" dirty="0"/>
            <a:t> moment</a:t>
          </a:r>
        </a:p>
      </dsp:txBody>
      <dsp:txXfrm>
        <a:off x="874485" y="4733842"/>
        <a:ext cx="5380238" cy="757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F406D-15A4-4249-A57B-40D0F4B76169}">
      <dsp:nvSpPr>
        <dsp:cNvPr id="0" name=""/>
        <dsp:cNvSpPr/>
      </dsp:nvSpPr>
      <dsp:spPr>
        <a:xfrm>
          <a:off x="0" y="14479"/>
          <a:ext cx="6254724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Identify escalating behaviour</a:t>
          </a:r>
        </a:p>
      </dsp:txBody>
      <dsp:txXfrm>
        <a:off x="50420" y="64899"/>
        <a:ext cx="6153884" cy="932014"/>
      </dsp:txXfrm>
    </dsp:sp>
    <dsp:sp modelId="{2494BB6E-9FFC-49CD-8980-EF7292F3A057}">
      <dsp:nvSpPr>
        <dsp:cNvPr id="0" name=""/>
        <dsp:cNvSpPr/>
      </dsp:nvSpPr>
      <dsp:spPr>
        <a:xfrm>
          <a:off x="0" y="1122213"/>
          <a:ext cx="6254724" cy="1032854"/>
        </a:xfrm>
        <a:prstGeom prst="roundRect">
          <a:avLst/>
        </a:prstGeom>
        <a:solidFill>
          <a:schemeClr val="accent2">
            <a:hueOff val="-381199"/>
            <a:satOff val="-166"/>
            <a:lumOff val="-34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‘Size-up’ the situation to form a strategy</a:t>
          </a:r>
        </a:p>
      </dsp:txBody>
      <dsp:txXfrm>
        <a:off x="50420" y="1172633"/>
        <a:ext cx="6153884" cy="932014"/>
      </dsp:txXfrm>
    </dsp:sp>
    <dsp:sp modelId="{89B5A944-F40E-4C0D-8D67-657FCCE7550D}">
      <dsp:nvSpPr>
        <dsp:cNvPr id="0" name=""/>
        <dsp:cNvSpPr/>
      </dsp:nvSpPr>
      <dsp:spPr>
        <a:xfrm>
          <a:off x="0" y="2229947"/>
          <a:ext cx="6254724" cy="1032854"/>
        </a:xfrm>
        <a:prstGeom prst="roundRect">
          <a:avLst/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is the individual’s clinical history?</a:t>
          </a:r>
        </a:p>
      </dsp:txBody>
      <dsp:txXfrm>
        <a:off x="50420" y="2280367"/>
        <a:ext cx="6153884" cy="932014"/>
      </dsp:txXfrm>
    </dsp:sp>
    <dsp:sp modelId="{51D57FC0-3061-48C6-B4DF-DC65B06B41C0}">
      <dsp:nvSpPr>
        <dsp:cNvPr id="0" name=""/>
        <dsp:cNvSpPr/>
      </dsp:nvSpPr>
      <dsp:spPr>
        <a:xfrm>
          <a:off x="0" y="3337682"/>
          <a:ext cx="6254724" cy="1032854"/>
        </a:xfrm>
        <a:prstGeom prst="roundRect">
          <a:avLst/>
        </a:prstGeom>
        <a:solidFill>
          <a:schemeClr val="accent2">
            <a:hueOff val="-1143597"/>
            <a:satOff val="-497"/>
            <a:lumOff val="-104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is the individual’s history with your agency?</a:t>
          </a:r>
        </a:p>
      </dsp:txBody>
      <dsp:txXfrm>
        <a:off x="50420" y="3388102"/>
        <a:ext cx="6153884" cy="932014"/>
      </dsp:txXfrm>
    </dsp:sp>
    <dsp:sp modelId="{8F5F1E61-0049-47FC-A6CD-BAD6F3160CFB}">
      <dsp:nvSpPr>
        <dsp:cNvPr id="0" name=""/>
        <dsp:cNvSpPr/>
      </dsp:nvSpPr>
      <dsp:spPr>
        <a:xfrm>
          <a:off x="0" y="4445416"/>
          <a:ext cx="6254724" cy="1032854"/>
        </a:xfrm>
        <a:prstGeom prst="roundRect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 types of Escalation </a:t>
          </a:r>
        </a:p>
      </dsp:txBody>
      <dsp:txXfrm>
        <a:off x="50420" y="4495836"/>
        <a:ext cx="6153884" cy="9320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775B8-D078-4E2E-B388-3E52B0D6BD25}">
      <dsp:nvSpPr>
        <dsp:cNvPr id="0" name=""/>
        <dsp:cNvSpPr/>
      </dsp:nvSpPr>
      <dsp:spPr>
        <a:xfrm>
          <a:off x="0" y="89035"/>
          <a:ext cx="6254724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Individual is unable to cope with steady or escalating pressures</a:t>
          </a:r>
        </a:p>
      </dsp:txBody>
      <dsp:txXfrm>
        <a:off x="40780" y="129815"/>
        <a:ext cx="6173164" cy="753819"/>
      </dsp:txXfrm>
    </dsp:sp>
    <dsp:sp modelId="{CB9591B2-5258-4F1A-AEC9-08644AD25383}">
      <dsp:nvSpPr>
        <dsp:cNvPr id="0" name=""/>
        <dsp:cNvSpPr/>
      </dsp:nvSpPr>
      <dsp:spPr>
        <a:xfrm>
          <a:off x="0" y="984895"/>
          <a:ext cx="6254724" cy="835379"/>
        </a:xfrm>
        <a:prstGeom prst="roundRect">
          <a:avLst/>
        </a:prstGeom>
        <a:solidFill>
          <a:schemeClr val="accent2">
            <a:hueOff val="-304959"/>
            <a:satOff val="-132"/>
            <a:lumOff val="-2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Impulsive and maladaptive</a:t>
          </a:r>
        </a:p>
      </dsp:txBody>
      <dsp:txXfrm>
        <a:off x="40780" y="1025675"/>
        <a:ext cx="6173164" cy="753819"/>
      </dsp:txXfrm>
    </dsp:sp>
    <dsp:sp modelId="{B21E97A1-61F9-4358-83E3-1108A488861A}">
      <dsp:nvSpPr>
        <dsp:cNvPr id="0" name=""/>
        <dsp:cNvSpPr/>
      </dsp:nvSpPr>
      <dsp:spPr>
        <a:xfrm>
          <a:off x="0" y="1880755"/>
          <a:ext cx="6254724" cy="835379"/>
        </a:xfrm>
        <a:prstGeom prst="roundRect">
          <a:avLst/>
        </a:prstGeom>
        <a:solidFill>
          <a:schemeClr val="accent2">
            <a:hueOff val="-609918"/>
            <a:satOff val="-265"/>
            <a:lumOff val="-5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 long-term goal in mind</a:t>
          </a:r>
        </a:p>
      </dsp:txBody>
      <dsp:txXfrm>
        <a:off x="40780" y="1921535"/>
        <a:ext cx="6173164" cy="753819"/>
      </dsp:txXfrm>
    </dsp:sp>
    <dsp:sp modelId="{4272356F-B1D8-4ECA-A6C3-9698A48F89D0}">
      <dsp:nvSpPr>
        <dsp:cNvPr id="0" name=""/>
        <dsp:cNvSpPr/>
      </dsp:nvSpPr>
      <dsp:spPr>
        <a:xfrm>
          <a:off x="0" y="2776615"/>
          <a:ext cx="6254724" cy="835379"/>
        </a:xfrm>
        <a:prstGeom prst="roundRect">
          <a:avLst/>
        </a:prstGeom>
        <a:solidFill>
          <a:schemeClr val="accent2">
            <a:hueOff val="-914878"/>
            <a:satOff val="-397"/>
            <a:lumOff val="-8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 latency between trigger and escalation</a:t>
          </a:r>
        </a:p>
      </dsp:txBody>
      <dsp:txXfrm>
        <a:off x="40780" y="2817395"/>
        <a:ext cx="6173164" cy="753819"/>
      </dsp:txXfrm>
    </dsp:sp>
    <dsp:sp modelId="{696DB97D-1404-49EF-ADFA-D92CBA8F04BE}">
      <dsp:nvSpPr>
        <dsp:cNvPr id="0" name=""/>
        <dsp:cNvSpPr/>
      </dsp:nvSpPr>
      <dsp:spPr>
        <a:xfrm>
          <a:off x="0" y="3672475"/>
          <a:ext cx="6254724" cy="835379"/>
        </a:xfrm>
        <a:prstGeom prst="roundRect">
          <a:avLst/>
        </a:prstGeom>
        <a:solidFill>
          <a:schemeClr val="accent2">
            <a:hueOff val="-1219837"/>
            <a:satOff val="-530"/>
            <a:lumOff val="-11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Most often seen escalation type</a:t>
          </a:r>
        </a:p>
      </dsp:txBody>
      <dsp:txXfrm>
        <a:off x="40780" y="3713255"/>
        <a:ext cx="6173164" cy="753819"/>
      </dsp:txXfrm>
    </dsp:sp>
    <dsp:sp modelId="{60A7D0BD-520D-49A0-9FD4-15BE8BFBC2F5}">
      <dsp:nvSpPr>
        <dsp:cNvPr id="0" name=""/>
        <dsp:cNvSpPr/>
      </dsp:nvSpPr>
      <dsp:spPr>
        <a:xfrm>
          <a:off x="0" y="4568335"/>
          <a:ext cx="6254724" cy="835379"/>
        </a:xfrm>
        <a:prstGeom prst="roundRect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Easiest to de-escalate</a:t>
          </a:r>
        </a:p>
      </dsp:txBody>
      <dsp:txXfrm>
        <a:off x="40780" y="4609115"/>
        <a:ext cx="6173164" cy="753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76F81-98BA-4FB7-BC7D-FE2DD0FE7A03}">
      <dsp:nvSpPr>
        <dsp:cNvPr id="0" name=""/>
        <dsp:cNvSpPr/>
      </dsp:nvSpPr>
      <dsp:spPr>
        <a:xfrm>
          <a:off x="0" y="224625"/>
          <a:ext cx="6254724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Usually preplanned</a:t>
          </a:r>
        </a:p>
      </dsp:txBody>
      <dsp:txXfrm>
        <a:off x="46541" y="271166"/>
        <a:ext cx="6161642" cy="860321"/>
      </dsp:txXfrm>
    </dsp:sp>
    <dsp:sp modelId="{D56D82DC-48FD-4C63-8CCC-DEB76AABA85C}">
      <dsp:nvSpPr>
        <dsp:cNvPr id="0" name=""/>
        <dsp:cNvSpPr/>
      </dsp:nvSpPr>
      <dsp:spPr>
        <a:xfrm>
          <a:off x="0" y="1247149"/>
          <a:ext cx="6254724" cy="953403"/>
        </a:xfrm>
        <a:prstGeom prst="roundRect">
          <a:avLst/>
        </a:prstGeom>
        <a:solidFill>
          <a:schemeClr val="accent2">
            <a:hueOff val="-381199"/>
            <a:satOff val="-166"/>
            <a:lumOff val="-34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Usually little advanced warning</a:t>
          </a:r>
        </a:p>
      </dsp:txBody>
      <dsp:txXfrm>
        <a:off x="46541" y="1293690"/>
        <a:ext cx="6161642" cy="860321"/>
      </dsp:txXfrm>
    </dsp:sp>
    <dsp:sp modelId="{80008D4E-237C-42FF-A98C-5E72403ABB61}">
      <dsp:nvSpPr>
        <dsp:cNvPr id="0" name=""/>
        <dsp:cNvSpPr/>
      </dsp:nvSpPr>
      <dsp:spPr>
        <a:xfrm>
          <a:off x="0" y="2269673"/>
          <a:ext cx="6254724" cy="953403"/>
        </a:xfrm>
        <a:prstGeom prst="roundRect">
          <a:avLst/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Seen in prison settings</a:t>
          </a:r>
        </a:p>
      </dsp:txBody>
      <dsp:txXfrm>
        <a:off x="46541" y="2316214"/>
        <a:ext cx="6161642" cy="860321"/>
      </dsp:txXfrm>
    </dsp:sp>
    <dsp:sp modelId="{AC1538A8-82D9-4836-9393-F02990FD19ED}">
      <dsp:nvSpPr>
        <dsp:cNvPr id="0" name=""/>
        <dsp:cNvSpPr/>
      </dsp:nvSpPr>
      <dsp:spPr>
        <a:xfrm>
          <a:off x="0" y="3292196"/>
          <a:ext cx="6254724" cy="953403"/>
        </a:xfrm>
        <a:prstGeom prst="roundRect">
          <a:avLst/>
        </a:prstGeom>
        <a:solidFill>
          <a:schemeClr val="accent2">
            <a:hueOff val="-1143597"/>
            <a:satOff val="-497"/>
            <a:lumOff val="-104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More difficult to de-escalate</a:t>
          </a:r>
        </a:p>
      </dsp:txBody>
      <dsp:txXfrm>
        <a:off x="46541" y="3338737"/>
        <a:ext cx="6161642" cy="860321"/>
      </dsp:txXfrm>
    </dsp:sp>
    <dsp:sp modelId="{E328D8B6-4FB4-4072-808A-6186E67B8571}">
      <dsp:nvSpPr>
        <dsp:cNvPr id="0" name=""/>
        <dsp:cNvSpPr/>
      </dsp:nvSpPr>
      <dsp:spPr>
        <a:xfrm>
          <a:off x="0" y="4314720"/>
          <a:ext cx="6254724" cy="953403"/>
        </a:xfrm>
        <a:prstGeom prst="roundRect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person may be trying to “pick a fight” or get you to take a certain predetermined action.</a:t>
          </a:r>
        </a:p>
      </dsp:txBody>
      <dsp:txXfrm>
        <a:off x="46541" y="4361261"/>
        <a:ext cx="6161642" cy="8603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1BBDC-1248-4773-8A00-B891664BADDE}">
      <dsp:nvSpPr>
        <dsp:cNvPr id="0" name=""/>
        <dsp:cNvSpPr/>
      </dsp:nvSpPr>
      <dsp:spPr>
        <a:xfrm>
          <a:off x="0" y="61337"/>
          <a:ext cx="6254724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Misperceives reality</a:t>
          </a:r>
        </a:p>
      </dsp:txBody>
      <dsp:txXfrm>
        <a:off x="33955" y="95292"/>
        <a:ext cx="6186814" cy="627655"/>
      </dsp:txXfrm>
    </dsp:sp>
    <dsp:sp modelId="{5F651A7B-D42E-43CC-946E-44EFD6FC1E37}">
      <dsp:nvSpPr>
        <dsp:cNvPr id="0" name=""/>
        <dsp:cNvSpPr/>
      </dsp:nvSpPr>
      <dsp:spPr>
        <a:xfrm>
          <a:off x="0" y="840422"/>
          <a:ext cx="6254724" cy="695565"/>
        </a:xfrm>
        <a:prstGeom prst="roundRect">
          <a:avLst/>
        </a:prstGeom>
        <a:solidFill>
          <a:schemeClr val="accent2">
            <a:hueOff val="-254133"/>
            <a:satOff val="-110"/>
            <a:lumOff val="-23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Motivated by paranoia</a:t>
          </a:r>
        </a:p>
      </dsp:txBody>
      <dsp:txXfrm>
        <a:off x="33955" y="874377"/>
        <a:ext cx="6186814" cy="627655"/>
      </dsp:txXfrm>
    </dsp:sp>
    <dsp:sp modelId="{0CF51994-2AC2-4BD7-B680-FAB8016AE069}">
      <dsp:nvSpPr>
        <dsp:cNvPr id="0" name=""/>
        <dsp:cNvSpPr/>
      </dsp:nvSpPr>
      <dsp:spPr>
        <a:xfrm>
          <a:off x="0" y="1619507"/>
          <a:ext cx="6254724" cy="695565"/>
        </a:xfrm>
        <a:prstGeom prst="roundRect">
          <a:avLst/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Mostly seen on acute care hospital units</a:t>
          </a:r>
        </a:p>
      </dsp:txBody>
      <dsp:txXfrm>
        <a:off x="33955" y="1653462"/>
        <a:ext cx="6186814" cy="627655"/>
      </dsp:txXfrm>
    </dsp:sp>
    <dsp:sp modelId="{D0CC0F57-12F0-4186-A9C1-29EF09497D40}">
      <dsp:nvSpPr>
        <dsp:cNvPr id="0" name=""/>
        <dsp:cNvSpPr/>
      </dsp:nvSpPr>
      <dsp:spPr>
        <a:xfrm>
          <a:off x="0" y="2398592"/>
          <a:ext cx="6254724" cy="695565"/>
        </a:xfrm>
        <a:prstGeom prst="roundRect">
          <a:avLst/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Schizophrenia</a:t>
          </a:r>
        </a:p>
      </dsp:txBody>
      <dsp:txXfrm>
        <a:off x="33955" y="2432547"/>
        <a:ext cx="6186814" cy="627655"/>
      </dsp:txXfrm>
    </dsp:sp>
    <dsp:sp modelId="{865AB917-842B-4792-86B8-7EE9B1E8B956}">
      <dsp:nvSpPr>
        <dsp:cNvPr id="0" name=""/>
        <dsp:cNvSpPr/>
      </dsp:nvSpPr>
      <dsp:spPr>
        <a:xfrm>
          <a:off x="0" y="3177677"/>
          <a:ext cx="6254724" cy="695565"/>
        </a:xfrm>
        <a:prstGeom prst="roundRect">
          <a:avLst/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Flashbacks</a:t>
          </a:r>
        </a:p>
      </dsp:txBody>
      <dsp:txXfrm>
        <a:off x="33955" y="3211632"/>
        <a:ext cx="6186814" cy="627655"/>
      </dsp:txXfrm>
    </dsp:sp>
    <dsp:sp modelId="{B776A8AA-FA32-40A6-8769-A8D9D24E3BB8}">
      <dsp:nvSpPr>
        <dsp:cNvPr id="0" name=""/>
        <dsp:cNvSpPr/>
      </dsp:nvSpPr>
      <dsp:spPr>
        <a:xfrm>
          <a:off x="0" y="3956762"/>
          <a:ext cx="6254724" cy="695565"/>
        </a:xfrm>
        <a:prstGeom prst="roundRect">
          <a:avLst/>
        </a:prstGeom>
        <a:solidFill>
          <a:schemeClr val="accent2">
            <a:hueOff val="-1270663"/>
            <a:satOff val="-552"/>
            <a:lumOff val="-116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Drug induced psychosis</a:t>
          </a:r>
        </a:p>
      </dsp:txBody>
      <dsp:txXfrm>
        <a:off x="33955" y="3990717"/>
        <a:ext cx="6186814" cy="627655"/>
      </dsp:txXfrm>
    </dsp:sp>
    <dsp:sp modelId="{5CBBE0E0-0F77-4E20-B618-F2850268E505}">
      <dsp:nvSpPr>
        <dsp:cNvPr id="0" name=""/>
        <dsp:cNvSpPr/>
      </dsp:nvSpPr>
      <dsp:spPr>
        <a:xfrm>
          <a:off x="0" y="4735847"/>
          <a:ext cx="6254724" cy="695565"/>
        </a:xfrm>
        <a:prstGeom prst="roundRect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Extreme mania</a:t>
          </a:r>
        </a:p>
      </dsp:txBody>
      <dsp:txXfrm>
        <a:off x="33955" y="4769802"/>
        <a:ext cx="6186814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D917C-2BB0-4C7B-A888-F056D5029362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8CAEC-EE7B-40B8-BC08-5B4500F22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5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3C29-5903-4CB6-BD14-4D0285CC6DB6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8022-C577-4C97-AA87-80F6C008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3" eaLnBrk="1" hangingPunct="1">
              <a:lnSpc>
                <a:spcPct val="90000"/>
              </a:lnSpc>
            </a:pPr>
            <a:endParaRPr lang="en-US" altLang="en-US" sz="2000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/>
              <a:t>          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Puyallup Police Department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06.24.2104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 Jacques/Winters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595F89-BFA5-4F63-A5BE-5F4EC14C653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5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95F89-BFA5-4F63-A5BE-5F4EC14C653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06.24.2104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 Jacques/Winters 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Puyallup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89052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Puyallup Police Department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06.24.2104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 Jacques/Winters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595F89-BFA5-4F63-A5BE-5F4EC14C653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95F89-BFA5-4F63-A5BE-5F4EC14C653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06.24.2104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 Jacques/Winters 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Puyallup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193438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Puyallup Police Department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06.24.2104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 Jacques/Winters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595F89-BFA5-4F63-A5BE-5F4EC14C653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Puyallup Police Department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06.24.2104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 Jacques/Winters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B595F89-BFA5-4F63-A5BE-5F4EC14C653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0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3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59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2C980A1-D578-4A0E-81F3-08E546C0998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0E3BB0B-ABFC-4550-9318-27922889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al-dictionary.thefreedictionary.com/psychosis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mailto:stjacquesconsulting@outlook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0364C-740F-4A4B-AA8B-7FD7069B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tx1"/>
                </a:solidFill>
              </a:rPr>
              <a:t>Effective Communication With Individuals in Behavioural Crisis </a:t>
            </a:r>
            <a:br>
              <a:rPr lang="en-US" sz="6800">
                <a:solidFill>
                  <a:schemeClr val="tx1"/>
                </a:solidFill>
              </a:rPr>
            </a:br>
            <a:endParaRPr lang="en-US" sz="68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Kevin St Jacques, PsyD, LMHC, CCIS-III, CAMS-III</a:t>
            </a:r>
          </a:p>
          <a:p>
            <a:r>
              <a:rPr lang="en-US" dirty="0">
                <a:solidFill>
                  <a:schemeClr val="tx1"/>
                </a:solidFill>
              </a:rPr>
              <a:t>St Jacques Consulting Group, LLC</a:t>
            </a:r>
          </a:p>
          <a:p>
            <a:r>
              <a:rPr lang="en-US" sz="2000" dirty="0">
                <a:solidFill>
                  <a:schemeClr val="tx1"/>
                </a:solidFill>
              </a:rPr>
              <a:t>©2020 SJCG</a:t>
            </a:r>
          </a:p>
        </p:txBody>
      </p:sp>
    </p:spTree>
    <p:extLst>
      <p:ext uri="{BB962C8B-B14F-4D97-AF65-F5344CB8AC3E}">
        <p14:creationId xmlns:p14="http://schemas.microsoft.com/office/powerpoint/2010/main" val="655342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3A5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8E0CBC-1337-4504-97E5-129EEF60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1130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Crisis?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6B4A1B-FC9D-4CF3-A03A-DAF6DDF00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3038" y="2670985"/>
            <a:ext cx="3660084" cy="318181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+mj-lt"/>
              </a:rPr>
              <a:t>What crisis might your customer be experiencing? </a:t>
            </a:r>
          </a:p>
        </p:txBody>
      </p:sp>
      <p:pic>
        <p:nvPicPr>
          <p:cNvPr id="8" name="Content Placeholder 7" descr="A dog with a frisbee in its mouth&#10;&#10;Description automatically generated">
            <a:extLst>
              <a:ext uri="{FF2B5EF4-FFF2-40B4-BE49-F238E27FC236}">
                <a16:creationId xmlns:a16="http://schemas.microsoft.com/office/drawing/2014/main" id="{9377826A-E022-4167-A226-3F03ABA59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20381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1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117" y="1978176"/>
            <a:ext cx="3383280" cy="19202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Understanding the Person in Crisis (PIC)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Attachment Disturbance</a:t>
            </a:r>
          </a:p>
          <a:p>
            <a:pPr lvl="1"/>
            <a:r>
              <a:rPr lang="en-US" dirty="0"/>
              <a:t>Attachment: Innate ability for humans to form bond</a:t>
            </a:r>
          </a:p>
          <a:p>
            <a:pPr lvl="1"/>
            <a:endParaRPr lang="en-US" dirty="0"/>
          </a:p>
          <a:p>
            <a:r>
              <a:rPr lang="en-US" dirty="0"/>
              <a:t>Causes: </a:t>
            </a:r>
          </a:p>
          <a:p>
            <a:pPr lvl="1"/>
            <a:r>
              <a:rPr lang="en-US" dirty="0"/>
              <a:t>Emotionally unavailable parent</a:t>
            </a:r>
          </a:p>
          <a:p>
            <a:pPr lvl="1"/>
            <a:r>
              <a:rPr lang="en-US" dirty="0"/>
              <a:t>Inconsistent parenting</a:t>
            </a:r>
          </a:p>
          <a:p>
            <a:pPr lvl="1"/>
            <a:r>
              <a:rPr lang="en-US" dirty="0"/>
              <a:t>Frightening, threatening, and disoriented parenting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Impact: </a:t>
            </a:r>
          </a:p>
          <a:p>
            <a:pPr lvl="1"/>
            <a:r>
              <a:rPr lang="en-US" dirty="0"/>
              <a:t>Result in adults who cannot self-regulate</a:t>
            </a:r>
          </a:p>
          <a:p>
            <a:pPr lvl="1"/>
            <a:r>
              <a:rPr lang="en-US" dirty="0"/>
              <a:t>These adults are prone to violence, aggression, and crisis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41281"/>
            <a:ext cx="6465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Prisco</a:t>
            </a:r>
            <a:r>
              <a:rPr lang="en-US" sz="1100" dirty="0"/>
              <a:t>, Moss, &amp; Pfeiffer, (2016). </a:t>
            </a:r>
            <a:r>
              <a:rPr lang="en-US" sz="1100" i="1" dirty="0"/>
              <a:t>Crisis Intervention Certification Handbook: Basic Practices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171066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117" y="2035326"/>
            <a:ext cx="3383280" cy="19202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Understanding the Person in Crisis (PIC)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Trauma:</a:t>
            </a:r>
          </a:p>
          <a:p>
            <a:pPr lvl="1"/>
            <a:r>
              <a:rPr lang="en-US" dirty="0"/>
              <a:t>Deeply disturbing or distressing experience</a:t>
            </a:r>
          </a:p>
          <a:p>
            <a:pPr lvl="1"/>
            <a:endParaRPr lang="en-US" dirty="0"/>
          </a:p>
          <a:p>
            <a:r>
              <a:rPr lang="en-US" dirty="0"/>
              <a:t>Impacts: </a:t>
            </a:r>
          </a:p>
          <a:p>
            <a:pPr lvl="1"/>
            <a:r>
              <a:rPr lang="en-US" dirty="0"/>
              <a:t>In a crisis the individual goes to fight/flight/freeze response</a:t>
            </a:r>
          </a:p>
          <a:p>
            <a:pPr lvl="1"/>
            <a:r>
              <a:rPr lang="en-US" dirty="0"/>
              <a:t>Decreased brain development</a:t>
            </a:r>
          </a:p>
          <a:p>
            <a:pPr lvl="1"/>
            <a:r>
              <a:rPr lang="en-US" dirty="0"/>
              <a:t>In a crisis the individual reverts to child-like state</a:t>
            </a:r>
          </a:p>
          <a:p>
            <a:pPr lvl="1"/>
            <a:r>
              <a:rPr lang="en-US" dirty="0"/>
              <a:t>Amygdala “on”</a:t>
            </a:r>
          </a:p>
          <a:p>
            <a:pPr lvl="1"/>
            <a:r>
              <a:rPr lang="en-US" dirty="0"/>
              <a:t>Anger and aggression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384" y="6369844"/>
            <a:ext cx="6465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Prisco</a:t>
            </a:r>
            <a:r>
              <a:rPr lang="en-US" sz="1100" dirty="0"/>
              <a:t>, Moss, &amp; Pfeiffer, (2016). </a:t>
            </a:r>
            <a:r>
              <a:rPr lang="en-US" sz="1100" i="1" dirty="0"/>
              <a:t>Crisis Intervention Certification Handbook: Basic Practices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338361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08BB-3FE2-4A53-9A69-2ED925C7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and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3E46-174B-4BF3-8639-D5991370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31" y="1840706"/>
            <a:ext cx="6096000" cy="2667000"/>
          </a:xfrm>
        </p:spPr>
        <p:txBody>
          <a:bodyPr/>
          <a:lstStyle/>
          <a:p>
            <a:r>
              <a:rPr lang="en-US" dirty="0"/>
              <a:t>Trauma memories can be triggered during times of stress</a:t>
            </a:r>
          </a:p>
          <a:p>
            <a:endParaRPr lang="en-US" dirty="0"/>
          </a:p>
          <a:p>
            <a:r>
              <a:rPr lang="en-US" dirty="0"/>
              <a:t>The person in crisis is, in effect, reacting to the original trauma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7A007-4D42-4A47-9EC3-0179E54FF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Understanding the Person in Crisis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349" y="2514601"/>
            <a:ext cx="8065294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The Person in Crisis is often reliving a prior traumatic experience and will have trouble thinking and speaking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1" y="6477000"/>
            <a:ext cx="6465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Prisco</a:t>
            </a:r>
            <a:r>
              <a:rPr lang="en-US" sz="1100" dirty="0"/>
              <a:t>, Moss, &amp; Pfeiffer, (2016). </a:t>
            </a:r>
            <a:r>
              <a:rPr lang="en-US" sz="1100" i="1" dirty="0"/>
              <a:t>Crisis Intervention Certification Handbook: Basic Practices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341735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070364C-740F-4A4B-AA8B-7FD7069B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Interventionist</a:t>
            </a:r>
          </a:p>
        </p:txBody>
      </p:sp>
    </p:spTree>
    <p:extLst>
      <p:ext uri="{BB962C8B-B14F-4D97-AF65-F5344CB8AC3E}">
        <p14:creationId xmlns:p14="http://schemas.microsoft.com/office/powerpoint/2010/main" val="363090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4" b="21917"/>
          <a:stretch/>
        </p:blipFill>
        <p:spPr>
          <a:xfrm>
            <a:off x="20" y="10"/>
            <a:ext cx="12191980" cy="42126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654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Self-management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4540559"/>
            <a:ext cx="5334382" cy="1816169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In a critical incident, crisis, or difficult situation, how you manage yourself will have the most impact on the outcome of the situation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1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996624"/>
            <a:ext cx="3060931" cy="487978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Facts &amp; Stories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47" y="996625"/>
            <a:ext cx="6727834" cy="486475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FACTS:</a:t>
            </a:r>
          </a:p>
          <a:p>
            <a:r>
              <a:rPr lang="en-US">
                <a:solidFill>
                  <a:schemeClr val="tx1"/>
                </a:solidFill>
              </a:rPr>
              <a:t>The given circumstances surrounding a situation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Our STORY:</a:t>
            </a:r>
          </a:p>
          <a:p>
            <a:r>
              <a:rPr lang="en-US">
                <a:solidFill>
                  <a:schemeClr val="tx1"/>
                </a:solidFill>
              </a:rPr>
              <a:t>Out opinions/reactions/conclusions that we draw about those circumstances</a:t>
            </a:r>
          </a:p>
          <a:p>
            <a:r>
              <a:rPr lang="en-US">
                <a:solidFill>
                  <a:schemeClr val="tx1"/>
                </a:solidFill>
              </a:rPr>
              <a:t>The story is usually the source of dysregulation and stress</a:t>
            </a:r>
          </a:p>
        </p:txBody>
      </p:sp>
    </p:spTree>
    <p:extLst>
      <p:ext uri="{BB962C8B-B14F-4D97-AF65-F5344CB8AC3E}">
        <p14:creationId xmlns:p14="http://schemas.microsoft.com/office/powerpoint/2010/main" val="429185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en-US" b="1" dirty="0"/>
              <a:t>Facts: </a:t>
            </a:r>
            <a:r>
              <a:rPr lang="en-US" dirty="0"/>
              <a:t>Traffic was slow and I was not able to get to my meeting on time</a:t>
            </a:r>
          </a:p>
          <a:p>
            <a:endParaRPr lang="en-US" dirty="0"/>
          </a:p>
          <a:p>
            <a:r>
              <a:rPr lang="en-US" b="1" dirty="0"/>
              <a:t>Story: </a:t>
            </a:r>
            <a:r>
              <a:rPr lang="en-US" dirty="0"/>
              <a:t>Traffic was slow because the County doesn’t spend enough money improving the roads </a:t>
            </a:r>
            <a:r>
              <a:rPr lang="en-US" dirty="0">
                <a:solidFill>
                  <a:srgbClr val="FF0000"/>
                </a:solidFill>
              </a:rPr>
              <a:t>(typically, we will continue escalating the story) </a:t>
            </a:r>
            <a:r>
              <a:rPr lang="en-US" dirty="0"/>
              <a:t>and because the city doesn’t effectively plan development there are too many people moving into the area too fast </a:t>
            </a:r>
            <a:r>
              <a:rPr lang="en-US" dirty="0">
                <a:solidFill>
                  <a:srgbClr val="FF0000"/>
                </a:solidFill>
              </a:rPr>
              <a:t>(adding data to the story).  </a:t>
            </a:r>
            <a:r>
              <a:rPr lang="en-US" dirty="0"/>
              <a:t>And the drivers are so busy texting their friends they never watch the road and get into collisions which only slows traffic more </a:t>
            </a:r>
            <a:r>
              <a:rPr lang="en-US" dirty="0">
                <a:solidFill>
                  <a:srgbClr val="FF0000"/>
                </a:solidFill>
              </a:rPr>
              <a:t>(drawing conclusions).</a:t>
            </a:r>
          </a:p>
        </p:txBody>
      </p:sp>
    </p:spTree>
    <p:extLst>
      <p:ext uri="{BB962C8B-B14F-4D97-AF65-F5344CB8AC3E}">
        <p14:creationId xmlns:p14="http://schemas.microsoft.com/office/powerpoint/2010/main" val="276587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We have the choice </a:t>
            </a:r>
          </a:p>
          <a:p>
            <a:pPr marL="0" indent="0" algn="ctr">
              <a:buNone/>
            </a:pPr>
            <a:r>
              <a:rPr lang="en-US" sz="3600" dirty="0"/>
              <a:t>to escalate or de-escalate a situation starting with how we THINK about the situation. </a:t>
            </a:r>
          </a:p>
        </p:txBody>
      </p:sp>
    </p:spTree>
    <p:extLst>
      <p:ext uri="{BB962C8B-B14F-4D97-AF65-F5344CB8AC3E}">
        <p14:creationId xmlns:p14="http://schemas.microsoft.com/office/powerpoint/2010/main" val="184480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8D80A3-503A-400A-9D7F-99EC3CE06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772508"/>
            <a:ext cx="10772775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Today’s Goals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B879785-3200-4BEC-B7A5-C77B7CCB3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47747"/>
              </p:ext>
            </p:extLst>
          </p:nvPr>
        </p:nvGraphicFramePr>
        <p:xfrm>
          <a:off x="676275" y="643468"/>
          <a:ext cx="10872258" cy="350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922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565728"/>
                </a:solidFill>
              </a:rPr>
              <a:t>Emotional Triggers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803855"/>
            <a:ext cx="5451627" cy="293024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5142271" cy="3864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Powerful emotional response</a:t>
            </a:r>
          </a:p>
          <a:p>
            <a:r>
              <a:rPr lang="en-US" dirty="0"/>
              <a:t>Impact how we see the world and make choices</a:t>
            </a:r>
          </a:p>
          <a:p>
            <a:r>
              <a:rPr lang="en-US" dirty="0"/>
              <a:t>Usually the result of childhood experience</a:t>
            </a:r>
          </a:p>
          <a:p>
            <a:pPr lvl="1"/>
            <a:r>
              <a:rPr lang="en-US"/>
              <a:t>Not necessarily a traumatic event</a:t>
            </a:r>
          </a:p>
          <a:p>
            <a:pPr lvl="1"/>
            <a:endParaRPr lang="en-US"/>
          </a:p>
          <a:p>
            <a:pPr marL="342900" lvl="1" indent="0"/>
            <a:endParaRPr lang="en-US"/>
          </a:p>
          <a:p>
            <a:r>
              <a:rPr lang="en-US" b="1"/>
              <a:t>Everyone Has Triggers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0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33" y="123849"/>
            <a:ext cx="10772775" cy="16581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Triggers: Types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683819"/>
              </p:ext>
            </p:extLst>
          </p:nvPr>
        </p:nvGraphicFramePr>
        <p:xfrm>
          <a:off x="333153" y="1467293"/>
          <a:ext cx="11320131" cy="466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1" y="6477000"/>
            <a:ext cx="6465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Prisco</a:t>
            </a:r>
            <a:r>
              <a:rPr lang="en-US" sz="1100" dirty="0"/>
              <a:t>, Moss, &amp; Pfeiffer, (2016). </a:t>
            </a:r>
            <a:r>
              <a:rPr lang="en-US" sz="1100" i="1" dirty="0"/>
              <a:t>Crisis Intervention Certification Handbook: Basic Practices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283849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755E34"/>
                </a:solidFill>
              </a:rPr>
              <a:t>Biases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3" y="2076150"/>
            <a:ext cx="2853232" cy="344006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1336" y="1506072"/>
            <a:ext cx="7195842" cy="4921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Tendency, trend, inclination, feeling, or opinion</a:t>
            </a:r>
          </a:p>
          <a:p>
            <a:r>
              <a:rPr lang="en-US" sz="2800" dirty="0"/>
              <a:t>Often preconceived or unreasonable</a:t>
            </a:r>
          </a:p>
          <a:p>
            <a:r>
              <a:rPr lang="en-US" sz="2800" dirty="0"/>
              <a:t>Unreasonable hostility, feelings, or opinions about a social group</a:t>
            </a:r>
          </a:p>
          <a:p>
            <a:endParaRPr lang="en-US" sz="2800" dirty="0"/>
          </a:p>
          <a:p>
            <a:r>
              <a:rPr lang="en-US" sz="2800" b="1" dirty="0"/>
              <a:t>Everyone Has Biases</a:t>
            </a:r>
          </a:p>
          <a:p>
            <a:r>
              <a:rPr lang="en-US" sz="2800" b="1" dirty="0"/>
              <a:t>Discover your biases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https://implicit.harvard.edu/implicit/takeatest.html</a:t>
            </a:r>
          </a:p>
        </p:txBody>
      </p:sp>
    </p:spTree>
    <p:extLst>
      <p:ext uri="{BB962C8B-B14F-4D97-AF65-F5344CB8AC3E}">
        <p14:creationId xmlns:p14="http://schemas.microsoft.com/office/powerpoint/2010/main" val="1354478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238" y="72787"/>
            <a:ext cx="8079581" cy="16581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7 Conditions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0667742"/>
              </p:ext>
            </p:extLst>
          </p:nvPr>
        </p:nvGraphicFramePr>
        <p:xfrm>
          <a:off x="561183" y="1661598"/>
          <a:ext cx="7994481" cy="465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5482" y="1410587"/>
            <a:ext cx="3625335" cy="43142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When activated it is easier to slide into the primitive brain</a:t>
            </a:r>
          </a:p>
          <a:p>
            <a:endParaRPr lang="en-US" dirty="0"/>
          </a:p>
          <a:p>
            <a:r>
              <a:rPr lang="en-US" dirty="0"/>
              <a:t>Know when to engage and when to “tap out”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1" y="6477000"/>
            <a:ext cx="6465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Prisco</a:t>
            </a:r>
            <a:r>
              <a:rPr lang="en-US" sz="1100" dirty="0"/>
              <a:t>, Moss, &amp; Pfeiffer, (2016). </a:t>
            </a:r>
            <a:r>
              <a:rPr lang="en-US" sz="1100" i="1" dirty="0"/>
              <a:t>Crisis Intervention Certification Handbook: Basic Practices for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351247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070364C-740F-4A4B-AA8B-7FD7069B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71647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39" y="804333"/>
            <a:ext cx="7251092" cy="5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9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Actions Speak Louder than Words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4800" dirty="0"/>
              <a:t>If a person’s </a:t>
            </a:r>
            <a:r>
              <a:rPr lang="en-US" sz="4800" b="1" dirty="0">
                <a:solidFill>
                  <a:srgbClr val="FF0000"/>
                </a:solidFill>
              </a:rPr>
              <a:t>words say one thing </a:t>
            </a:r>
            <a:r>
              <a:rPr lang="en-US" sz="4800" dirty="0"/>
              <a:t>and their </a:t>
            </a:r>
            <a:r>
              <a:rPr lang="en-US" sz="4800" b="1" dirty="0">
                <a:solidFill>
                  <a:srgbClr val="FF0000"/>
                </a:solidFill>
              </a:rPr>
              <a:t>nonverbal communication says another</a:t>
            </a:r>
            <a:r>
              <a:rPr lang="en-US" sz="4800" dirty="0">
                <a:solidFill>
                  <a:srgbClr val="FF0000"/>
                </a:solidFill>
              </a:rPr>
              <a:t>,</a:t>
            </a:r>
            <a:r>
              <a:rPr lang="en-US" sz="4800" dirty="0"/>
              <a:t> you tend to </a:t>
            </a:r>
            <a:r>
              <a:rPr lang="en-US" sz="4800" b="1" dirty="0">
                <a:solidFill>
                  <a:srgbClr val="FF0000"/>
                </a:solidFill>
              </a:rPr>
              <a:t>listen to the nonverbal communication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6324601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https://www.thebalance.com/tips-for-understanding-nonverbal-communication-1918459</a:t>
            </a:r>
          </a:p>
        </p:txBody>
      </p:sp>
    </p:spTree>
    <p:extLst>
      <p:ext uri="{BB962C8B-B14F-4D97-AF65-F5344CB8AC3E}">
        <p14:creationId xmlns:p14="http://schemas.microsoft.com/office/powerpoint/2010/main" val="210411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A5437"/>
          </a:solidFill>
          <a:ln>
            <a:solidFill>
              <a:srgbClr val="3A5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Active Listening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338671"/>
            <a:ext cx="6278529" cy="41909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Pose an open-ended question</a:t>
            </a:r>
          </a:p>
          <a:p>
            <a:r>
              <a:rPr lang="en-US" sz="1800" dirty="0">
                <a:solidFill>
                  <a:srgbClr val="FFFFFF"/>
                </a:solidFill>
              </a:rPr>
              <a:t>Let the Person in Crisis speak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Give them time to talk and connect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Paraphrase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What you heard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What you see the Person in Crisis experiencing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Correct mistakes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Repeat the process</a:t>
            </a:r>
          </a:p>
        </p:txBody>
      </p:sp>
    </p:spTree>
    <p:extLst>
      <p:ext uri="{BB962C8B-B14F-4D97-AF65-F5344CB8AC3E}">
        <p14:creationId xmlns:p14="http://schemas.microsoft.com/office/powerpoint/2010/main" val="413084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422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Posture</a:t>
            </a:r>
          </a:p>
        </p:txBody>
      </p:sp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DD8C56F-F970-4CBC-A12E-FD2CAA646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16218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Open</a:t>
            </a:r>
          </a:p>
          <a:p>
            <a:r>
              <a:rPr lang="en-US" dirty="0">
                <a:solidFill>
                  <a:schemeClr val="bg1"/>
                </a:solidFill>
              </a:rPr>
              <a:t>Non-threatening</a:t>
            </a:r>
          </a:p>
          <a:p>
            <a:r>
              <a:rPr lang="en-US" dirty="0">
                <a:solidFill>
                  <a:schemeClr val="bg1"/>
                </a:solidFill>
              </a:rPr>
              <a:t>Keep moving to maintain safe distance</a:t>
            </a:r>
          </a:p>
          <a:p>
            <a:r>
              <a:rPr lang="en-US" dirty="0">
                <a:solidFill>
                  <a:schemeClr val="bg1"/>
                </a:solidFill>
              </a:rPr>
              <a:t>PERT hands</a:t>
            </a:r>
          </a:p>
        </p:txBody>
      </p:sp>
    </p:spTree>
    <p:extLst>
      <p:ext uri="{BB962C8B-B14F-4D97-AF65-F5344CB8AC3E}">
        <p14:creationId xmlns:p14="http://schemas.microsoft.com/office/powerpoint/2010/main" val="404300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458" y="499533"/>
            <a:ext cx="6587613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4D5766"/>
                </a:solidFill>
              </a:rPr>
              <a:t>Posture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1" r="26612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458" y="2011680"/>
            <a:ext cx="6587613" cy="3864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Sitting</a:t>
            </a:r>
          </a:p>
          <a:p>
            <a:endParaRPr lang="en-US" dirty="0"/>
          </a:p>
          <a:p>
            <a:r>
              <a:rPr lang="en-US" dirty="0"/>
              <a:t>If PIC is seated, remain seated</a:t>
            </a:r>
          </a:p>
          <a:p>
            <a:r>
              <a:rPr lang="en-US" dirty="0"/>
              <a:t>If PIC is standing, slowly stand</a:t>
            </a:r>
          </a:p>
          <a:p>
            <a:endParaRPr lang="en-US" dirty="0"/>
          </a:p>
          <a:p>
            <a:r>
              <a:rPr lang="en-US" dirty="0"/>
              <a:t>The goal is for you to be as equal to the PICs stature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4AA0C77-4ECE-4BEE-B093-4D8E915D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>
            <a:normAutofit/>
          </a:bodyPr>
          <a:lstStyle/>
          <a:p>
            <a:r>
              <a:rPr lang="en-US" sz="7200"/>
              <a:t>Anger and Aggression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586C31-848B-4D51-83B1-B9FD594E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ngry Face with Solid Fill">
            <a:extLst>
              <a:ext uri="{FF2B5EF4-FFF2-40B4-BE49-F238E27FC236}">
                <a16:creationId xmlns:a16="http://schemas.microsoft.com/office/drawing/2014/main" id="{124F7203-9E81-45F4-81EB-CFCB581C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4" y="629265"/>
            <a:ext cx="5247147" cy="5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53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67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6569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Eye Gaze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r="2" b="3939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1655980"/>
            <a:ext cx="3401568" cy="47024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Social: </a:t>
            </a:r>
            <a:r>
              <a:rPr lang="en-US" sz="2000" dirty="0">
                <a:solidFill>
                  <a:srgbClr val="FFFFFF"/>
                </a:solidFill>
              </a:rPr>
              <a:t>Focus on a triangle area on the person’s face between the eyes and the mouth</a:t>
            </a:r>
          </a:p>
          <a:p>
            <a:pPr marL="0" indent="0"/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Power: </a:t>
            </a:r>
            <a:r>
              <a:rPr lang="en-US" sz="2000" dirty="0">
                <a:solidFill>
                  <a:srgbClr val="FFFFFF"/>
                </a:solidFill>
              </a:rPr>
              <a:t>Focus on a triangle area on the person’s face between the eyes and center of the space between their eye brows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 most cultures: your gaze should meet the other person’s </a:t>
            </a:r>
            <a:r>
              <a:rPr lang="en-US" sz="2000" b="1" dirty="0">
                <a:solidFill>
                  <a:srgbClr val="FFFFFF"/>
                </a:solidFill>
              </a:rPr>
              <a:t>60 to 70 percent of the time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Do not stare the person down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7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Proxemics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36" y="629266"/>
            <a:ext cx="6048583" cy="52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1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99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8401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Proxemics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r="-1" b="-1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73212" y="1839171"/>
            <a:ext cx="3401568" cy="45192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Close enough to be effective and far enough to be safe</a:t>
            </a:r>
          </a:p>
          <a:p>
            <a:r>
              <a:rPr lang="en-US" dirty="0">
                <a:solidFill>
                  <a:srgbClr val="FFFFFF"/>
                </a:solidFill>
              </a:rPr>
              <a:t>Keep moving if necessary</a:t>
            </a:r>
          </a:p>
          <a:p>
            <a:r>
              <a:rPr lang="en-US" dirty="0">
                <a:solidFill>
                  <a:srgbClr val="FFFFFF"/>
                </a:solidFill>
              </a:rPr>
              <a:t>Barrier between you and them</a:t>
            </a:r>
          </a:p>
          <a:p>
            <a:r>
              <a:rPr lang="en-US" dirty="0">
                <a:solidFill>
                  <a:srgbClr val="FFFFFF"/>
                </a:solidFill>
              </a:rPr>
              <a:t>Do not touch them</a:t>
            </a:r>
          </a:p>
          <a:p>
            <a:r>
              <a:rPr lang="en-US" dirty="0">
                <a:solidFill>
                  <a:srgbClr val="FFFFFF"/>
                </a:solidFill>
              </a:rPr>
              <a:t>Do not let them touch you</a:t>
            </a:r>
          </a:p>
          <a:p>
            <a:r>
              <a:rPr lang="en-US" dirty="0">
                <a:solidFill>
                  <a:srgbClr val="FFFFFF"/>
                </a:solidFill>
              </a:rPr>
              <a:t>Do not turn your back on them</a:t>
            </a:r>
          </a:p>
        </p:txBody>
      </p:sp>
    </p:spTree>
    <p:extLst>
      <p:ext uri="{BB962C8B-B14F-4D97-AF65-F5344CB8AC3E}">
        <p14:creationId xmlns:p14="http://schemas.microsoft.com/office/powerpoint/2010/main" val="5355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Verbals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03907"/>
              </p:ext>
            </p:extLst>
          </p:nvPr>
        </p:nvGraphicFramePr>
        <p:xfrm>
          <a:off x="838200" y="1690688"/>
          <a:ext cx="10515600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586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070364C-740F-4A4B-AA8B-7FD7069B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97289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9170" y="499533"/>
            <a:ext cx="7265194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61433B"/>
                </a:solidFill>
              </a:rPr>
              <a:t>Why this Model of Crisis Intervention?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r="25941" b="-1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5458" y="2011680"/>
            <a:ext cx="7017467" cy="38647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dirty="0"/>
              <a:t>Western State Hospital </a:t>
            </a:r>
          </a:p>
          <a:p>
            <a:endParaRPr lang="en-US" sz="2200" dirty="0"/>
          </a:p>
          <a:p>
            <a:r>
              <a:rPr lang="en-US" sz="2200" dirty="0"/>
              <a:t>Andy Prisco, Capt. PERT</a:t>
            </a:r>
          </a:p>
          <a:p>
            <a:endParaRPr lang="en-US" sz="2200" dirty="0"/>
          </a:p>
          <a:p>
            <a:r>
              <a:rPr lang="en-US" sz="2200" dirty="0"/>
              <a:t>Developed over a 10-year period</a:t>
            </a:r>
          </a:p>
          <a:p>
            <a:endParaRPr lang="en-US" sz="2200" dirty="0"/>
          </a:p>
          <a:p>
            <a:r>
              <a:rPr lang="en-US" sz="2200" dirty="0"/>
              <a:t>Empirically-based protocol</a:t>
            </a:r>
          </a:p>
          <a:p>
            <a:endParaRPr lang="en-US" sz="2200" dirty="0"/>
          </a:p>
          <a:p>
            <a:r>
              <a:rPr lang="en-US" sz="2200" dirty="0"/>
              <a:t>Final iteration developed by Prisco, Moss, &amp; Pfeiffer 2015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1300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I.N.S.E.R.T. Protocol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67E55F-2948-4B54-B747-804960307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036298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777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3300" b="1">
                <a:solidFill>
                  <a:srgbClr val="FFFFFF"/>
                </a:solidFill>
              </a:rPr>
              <a:t>I</a:t>
            </a:r>
            <a:r>
              <a:rPr lang="en-US" sz="3300">
                <a:solidFill>
                  <a:srgbClr val="FFFFFF"/>
                </a:solidFill>
              </a:rPr>
              <a:t>dentify the Escalation/Aggression Type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97CEF19-3697-426D-BFFC-96D042DBF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433809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497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Reactive Escalation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43E1A47-DA07-42B1-8487-4460406DE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660769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72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Instrumental Escalation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B690CA3-8EDE-47FC-8DAF-8CBF6670E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949828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63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“Nothing is either good nor bad, but thinking makes it so”</a:t>
            </a:r>
          </a:p>
          <a:p>
            <a:pPr lvl="3"/>
            <a:r>
              <a:rPr lang="en-US" dirty="0"/>
              <a:t>William Shakespeare</a:t>
            </a:r>
          </a:p>
          <a:p>
            <a:pPr lvl="3"/>
            <a:endParaRPr lang="en-US" dirty="0"/>
          </a:p>
          <a:p>
            <a:r>
              <a:rPr lang="en-US" dirty="0"/>
              <a:t>*Strong feeling of irritation, displeasure, or hostility</a:t>
            </a:r>
          </a:p>
          <a:p>
            <a:endParaRPr lang="en-US" dirty="0"/>
          </a:p>
          <a:p>
            <a:r>
              <a:rPr lang="en-US" dirty="0"/>
              <a:t>All anger is a result of an unmet need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CB1BD-0A24-4A13-9EC1-D65E1946C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3" y="1672598"/>
            <a:ext cx="3916362" cy="3767137"/>
          </a:xfrm>
        </p:spPr>
      </p:pic>
      <p:sp>
        <p:nvSpPr>
          <p:cNvPr id="4" name="TextBox 3"/>
          <p:cNvSpPr txBox="1"/>
          <p:nvPr/>
        </p:nvSpPr>
        <p:spPr>
          <a:xfrm>
            <a:off x="4352189" y="6393713"/>
            <a:ext cx="1743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*Merriam Webster, 2017</a:t>
            </a:r>
          </a:p>
        </p:txBody>
      </p:sp>
    </p:spTree>
    <p:extLst>
      <p:ext uri="{BB962C8B-B14F-4D97-AF65-F5344CB8AC3E}">
        <p14:creationId xmlns:p14="http://schemas.microsoft.com/office/powerpoint/2010/main" val="1681454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Psychotic Escalation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122CA30-C763-4034-907B-F1B1462F4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26989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861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E4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N</a:t>
            </a:r>
            <a:r>
              <a:rPr lang="en-US" sz="4000">
                <a:solidFill>
                  <a:srgbClr val="FFFFFF"/>
                </a:solidFill>
              </a:rPr>
              <a:t>eeds Assessment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13809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6701" y="2419773"/>
            <a:ext cx="3857624" cy="41381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endParaRPr lang="en-US" sz="18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What are YOUR needs?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Contact/Cover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Route of egress?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Back-up support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Distance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Time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Shielding</a:t>
            </a:r>
          </a:p>
          <a:p>
            <a:pPr lvl="2"/>
            <a:endParaRPr lang="en-US" dirty="0">
              <a:solidFill>
                <a:srgbClr val="FFFFFF"/>
              </a:solidFill>
            </a:endParaRPr>
          </a:p>
          <a:p>
            <a:pPr marL="342900" lvl="1" indent="0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3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745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N</a:t>
            </a:r>
            <a:r>
              <a:rPr lang="en-US" sz="4000">
                <a:solidFill>
                  <a:srgbClr val="FFFFFF"/>
                </a:solidFill>
              </a:rPr>
              <a:t>eeds Assessment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36581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endParaRPr lang="en-US" sz="18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What are the needs of the person in crisis?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Safety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Support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Space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Time</a:t>
            </a:r>
          </a:p>
          <a:p>
            <a:pPr marL="342900" lvl="1" indent="0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FFFFFF"/>
                </a:solidFill>
              </a:rPr>
              <a:t>S</a:t>
            </a:r>
            <a:r>
              <a:rPr lang="en-US" sz="6000">
                <a:solidFill>
                  <a:srgbClr val="FFFFFF"/>
                </a:solidFill>
              </a:rPr>
              <a:t>afely Approach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4C5B55-5323-439B-BA4D-3FD4FC96D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952559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289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996624"/>
            <a:ext cx="3060931" cy="4879788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E</a:t>
            </a:r>
            <a:r>
              <a:rPr lang="en-US" sz="4400">
                <a:solidFill>
                  <a:srgbClr val="FFFFFF"/>
                </a:solidFill>
              </a:rPr>
              <a:t>ngage Using IRPD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47" y="996625"/>
            <a:ext cx="6727834" cy="4864751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ssue a Validation Statement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efer to a policy, law, rule, or standard or engender a shared value system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chemeClr val="tx1"/>
                </a:solidFill>
              </a:rPr>
              <a:t>ropose a choice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dirty="0">
                <a:solidFill>
                  <a:schemeClr val="tx1"/>
                </a:solidFill>
              </a:rPr>
              <a:t>escribe a desirable outcome </a:t>
            </a:r>
          </a:p>
        </p:txBody>
      </p:sp>
    </p:spTree>
    <p:extLst>
      <p:ext uri="{BB962C8B-B14F-4D97-AF65-F5344CB8AC3E}">
        <p14:creationId xmlns:p14="http://schemas.microsoft.com/office/powerpoint/2010/main" val="3916491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95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R</a:t>
            </a:r>
            <a:r>
              <a:rPr lang="en-US" sz="4000">
                <a:solidFill>
                  <a:srgbClr val="FFFFFF"/>
                </a:solidFill>
              </a:rPr>
              <a:t>einforce the Self-Regulation Process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14380" b="2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1500">
                <a:solidFill>
                  <a:srgbClr val="FFFFFF"/>
                </a:solidFill>
              </a:rPr>
              <a:t>Fight/flight is still activated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Might still be in primitive brain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Not thinking clearly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Reactionary</a:t>
            </a:r>
          </a:p>
          <a:p>
            <a:r>
              <a:rPr lang="en-US" sz="1500">
                <a:solidFill>
                  <a:srgbClr val="FFFFFF"/>
                </a:solidFill>
              </a:rPr>
              <a:t>Reward desired behaviour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“Thank you for moving out of the doorway”</a:t>
            </a:r>
          </a:p>
          <a:p>
            <a:pPr lvl="1"/>
            <a:r>
              <a:rPr lang="en-US" sz="1500">
                <a:solidFill>
                  <a:srgbClr val="FFFFFF"/>
                </a:solidFill>
              </a:rPr>
              <a:t>“I appreciate your co-operation today” </a:t>
            </a:r>
          </a:p>
          <a:p>
            <a:r>
              <a:rPr lang="en-US" sz="1500">
                <a:solidFill>
                  <a:srgbClr val="FFFFFF"/>
                </a:solidFill>
              </a:rPr>
              <a:t>Issue statements of hope and recovery</a:t>
            </a:r>
          </a:p>
          <a:p>
            <a:r>
              <a:rPr lang="en-US" sz="1500">
                <a:solidFill>
                  <a:srgbClr val="FFFFFF"/>
                </a:solidFill>
              </a:rPr>
              <a:t>Remind them of past successes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090552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F5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Teaching Moment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7" r="7215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What happened?</a:t>
            </a:r>
          </a:p>
          <a:p>
            <a:r>
              <a:rPr lang="en-US" sz="1800">
                <a:solidFill>
                  <a:srgbClr val="FFFFFF"/>
                </a:solidFill>
              </a:rPr>
              <a:t>Who was involved?</a:t>
            </a:r>
          </a:p>
          <a:p>
            <a:r>
              <a:rPr lang="en-US" sz="1800">
                <a:solidFill>
                  <a:srgbClr val="FFFFFF"/>
                </a:solidFill>
              </a:rPr>
              <a:t>What worked?</a:t>
            </a:r>
          </a:p>
          <a:p>
            <a:r>
              <a:rPr lang="en-US" sz="1800">
                <a:solidFill>
                  <a:srgbClr val="FFFFFF"/>
                </a:solidFill>
              </a:rPr>
              <a:t>What did not work?</a:t>
            </a:r>
          </a:p>
          <a:p>
            <a:r>
              <a:rPr lang="en-US" sz="1800">
                <a:solidFill>
                  <a:srgbClr val="FFFFFF"/>
                </a:solidFill>
              </a:rPr>
              <a:t>What do we need to improve?</a:t>
            </a:r>
          </a:p>
          <a:p>
            <a:r>
              <a:rPr lang="en-US" sz="1800">
                <a:solidFill>
                  <a:srgbClr val="FFFFFF"/>
                </a:solidFill>
              </a:rPr>
              <a:t>What training do we need?</a:t>
            </a:r>
          </a:p>
          <a:p>
            <a:endParaRPr lang="en-US" sz="1800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</a:rPr>
              <a:t>Avoid public criticism </a:t>
            </a:r>
          </a:p>
        </p:txBody>
      </p:sp>
    </p:spTree>
    <p:extLst>
      <p:ext uri="{BB962C8B-B14F-4D97-AF65-F5344CB8AC3E}">
        <p14:creationId xmlns:p14="http://schemas.microsoft.com/office/powerpoint/2010/main" val="27065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81043" y="770467"/>
            <a:ext cx="6608963" cy="3352800"/>
          </a:xfrm>
        </p:spPr>
        <p:txBody>
          <a:bodyPr>
            <a:normAutofit/>
          </a:bodyPr>
          <a:lstStyle/>
          <a:p>
            <a:r>
              <a:rPr lang="en-US"/>
              <a:t>Mental Illness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8D2AE75E-7088-4932-99B2-075E60B52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88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93" y="2121408"/>
            <a:ext cx="9136912" cy="392080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In</a:t>
            </a:r>
            <a:r>
              <a:rPr lang="en-US" sz="3000" dirty="0"/>
              <a:t> 2013, there were an estimated 10 million adults aged 18 or older in the U.S. with SMI 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3.9 % of U. S. adults will be diagnosed with bipolar disorder in their lifetime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3.5% of the U. S. adult population has PTSD</a:t>
            </a:r>
            <a:endParaRPr lang="en-US" dirty="0"/>
          </a:p>
          <a:p>
            <a:pPr marL="3657660" lvl="8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9693" y="6358467"/>
            <a:ext cx="2752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National Institute of Mental Health, 2015</a:t>
            </a:r>
          </a:p>
        </p:txBody>
      </p:sp>
    </p:spTree>
    <p:extLst>
      <p:ext uri="{BB962C8B-B14F-4D97-AF65-F5344CB8AC3E}">
        <p14:creationId xmlns:p14="http://schemas.microsoft.com/office/powerpoint/2010/main" val="3359510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55" y="2121408"/>
            <a:ext cx="10049522" cy="3906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9% of U. S. adolescents aged 13 to 18 have ADHD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9.1% of U. S. adults have a personality disorder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1.0% of U. S. adults have antisocial personality disorder</a:t>
            </a:r>
            <a:r>
              <a:rPr lang="en-US" dirty="0"/>
              <a:t>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7304" y="6358467"/>
            <a:ext cx="2752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National Institute of Mental Health, 2015</a:t>
            </a:r>
          </a:p>
        </p:txBody>
      </p:sp>
    </p:spTree>
    <p:extLst>
      <p:ext uri="{BB962C8B-B14F-4D97-AF65-F5344CB8AC3E}">
        <p14:creationId xmlns:p14="http://schemas.microsoft.com/office/powerpoint/2010/main" val="325279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Fight/Flight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Adrenalin and Cortisol are released</a:t>
            </a:r>
          </a:p>
          <a:p>
            <a:r>
              <a:rPr lang="en-US" dirty="0"/>
              <a:t>Increased heart rate</a:t>
            </a:r>
          </a:p>
          <a:p>
            <a:r>
              <a:rPr lang="en-US" dirty="0"/>
              <a:t>Increased breathing rate</a:t>
            </a:r>
          </a:p>
          <a:p>
            <a:r>
              <a:rPr lang="en-US" dirty="0"/>
              <a:t>Increase blood pressure</a:t>
            </a:r>
          </a:p>
          <a:p>
            <a:r>
              <a:rPr lang="en-US" dirty="0"/>
              <a:t>Tunnel vision</a:t>
            </a:r>
          </a:p>
          <a:p>
            <a:r>
              <a:rPr lang="en-US" dirty="0"/>
              <a:t>Auditory exclusion</a:t>
            </a:r>
          </a:p>
          <a:p>
            <a:r>
              <a:rPr lang="en-US" dirty="0"/>
              <a:t>Sweating</a:t>
            </a:r>
          </a:p>
          <a:p>
            <a:r>
              <a:rPr lang="en-US" dirty="0"/>
              <a:t>Digestion stops</a:t>
            </a:r>
          </a:p>
          <a:p>
            <a:r>
              <a:rPr lang="en-US" dirty="0"/>
              <a:t>Primitive brain takes over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8" y="1998134"/>
            <a:ext cx="4588456" cy="3749105"/>
          </a:xfrm>
        </p:spPr>
      </p:pic>
      <p:sp>
        <p:nvSpPr>
          <p:cNvPr id="7" name="TextBox 6"/>
          <p:cNvSpPr txBox="1"/>
          <p:nvPr/>
        </p:nvSpPr>
        <p:spPr>
          <a:xfrm>
            <a:off x="6745260" y="6319284"/>
            <a:ext cx="50481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https://www.health.harvard.edu/staying-healthy/understanding-the-stress-response</a:t>
            </a:r>
          </a:p>
        </p:txBody>
      </p:sp>
    </p:spTree>
    <p:extLst>
      <p:ext uri="{BB962C8B-B14F-4D97-AF65-F5344CB8AC3E}">
        <p14:creationId xmlns:p14="http://schemas.microsoft.com/office/powerpoint/2010/main" val="2305388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a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Mental Illness?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wide range of mental health conditions — disorders that affect your mood, thinking, and behavior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Stress-Diathesis Model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Causes: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Chemical imbalance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Electrical issues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Structural damage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Excessive stress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6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Psychosis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Psychosis is a symptom or feature of mental illness typically characterized by: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radical changes in personality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impaired functioning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distorted or nonexistent sense of objective reality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540922" y="6040228"/>
            <a:ext cx="7176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Available Online: </a:t>
            </a:r>
            <a:r>
              <a:rPr lang="en-US" dirty="0">
                <a:hlinkClick r:id="rId2"/>
              </a:rPr>
              <a:t>http://medical-dictionary.thefreedictionary.com/psychosis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45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1404" y="542283"/>
            <a:ext cx="3383280" cy="6698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Psychosis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148391" y="1927945"/>
            <a:ext cx="3398520" cy="38892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Disorganized thoughts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Confusion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Hallucinations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Delusional thoughts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Emotional Dysregulation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Fear/Vulnerability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944" y="6305338"/>
            <a:ext cx="7664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451D666-F3AD-4CED-B268-83F6E2366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" y="1040816"/>
            <a:ext cx="6994680" cy="4776367"/>
          </a:xfrm>
        </p:spPr>
      </p:pic>
    </p:spTree>
    <p:extLst>
      <p:ext uri="{BB962C8B-B14F-4D97-AF65-F5344CB8AC3E}">
        <p14:creationId xmlns:p14="http://schemas.microsoft.com/office/powerpoint/2010/main" val="4012848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4" b="10958"/>
          <a:stretch/>
        </p:blipFill>
        <p:spPr>
          <a:xfrm>
            <a:off x="20" y="10"/>
            <a:ext cx="12191980" cy="4212698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rgbClr val="6E4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4" y="4544814"/>
            <a:ext cx="4843555" cy="1807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 sz="4800">
                <a:solidFill>
                  <a:srgbClr val="FFFFFF"/>
                </a:solidFill>
              </a:rPr>
              <a:t>fMRI 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6175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476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9279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Hallucinations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62B5E8-840E-4481-BD64-D4288CAE7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" y="450164"/>
            <a:ext cx="6809412" cy="567427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EAD67-888E-4ABE-AFDD-E2A6CD8F4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Auditory</a:t>
            </a:r>
          </a:p>
          <a:p>
            <a:r>
              <a:rPr lang="en-US" sz="3600" dirty="0">
                <a:solidFill>
                  <a:schemeClr val="bg1"/>
                </a:solidFill>
              </a:rPr>
              <a:t>Visual</a:t>
            </a:r>
          </a:p>
          <a:p>
            <a:r>
              <a:rPr lang="en-US" sz="3600" dirty="0">
                <a:solidFill>
                  <a:schemeClr val="bg1"/>
                </a:solidFill>
              </a:rPr>
              <a:t>Tactile</a:t>
            </a:r>
          </a:p>
          <a:p>
            <a:r>
              <a:rPr lang="en-US" sz="3600" dirty="0">
                <a:solidFill>
                  <a:schemeClr val="bg1"/>
                </a:solidFill>
              </a:rPr>
              <a:t>Olfactory</a:t>
            </a:r>
          </a:p>
          <a:p>
            <a:r>
              <a:rPr lang="en-US" sz="3600" dirty="0">
                <a:solidFill>
                  <a:schemeClr val="bg1"/>
                </a:solidFill>
              </a:rPr>
              <a:t>Gustatory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8262" y="6407836"/>
            <a:ext cx="77485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99232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7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583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3212" y="499533"/>
            <a:ext cx="3401568" cy="1222111"/>
          </a:xfrm>
        </p:spPr>
        <p:txBody>
          <a:bodyPr anchor="b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5" r="10136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173212" y="1928812"/>
            <a:ext cx="3401568" cy="4600575"/>
          </a:xfrm>
        </p:spPr>
        <p:txBody>
          <a:bodyPr>
            <a:normAutofit/>
          </a:bodyPr>
          <a:lstStyle/>
          <a:p>
            <a:pPr lvl="1"/>
            <a:r>
              <a:rPr lang="en-US" altLang="en-US" sz="1800" dirty="0">
                <a:solidFill>
                  <a:srgbClr val="FFFFFF"/>
                </a:solidFill>
              </a:rPr>
              <a:t>Establish Rationality</a:t>
            </a:r>
          </a:p>
          <a:p>
            <a:pPr lvl="2"/>
            <a:r>
              <a:rPr lang="en-US" altLang="en-US" sz="1800" dirty="0">
                <a:solidFill>
                  <a:srgbClr val="FFFFFF"/>
                </a:solidFill>
              </a:rPr>
              <a:t>Listen for logical speech</a:t>
            </a:r>
          </a:p>
          <a:p>
            <a:pPr lvl="1"/>
            <a:r>
              <a:rPr lang="en-US" altLang="en-US" sz="1800" dirty="0">
                <a:solidFill>
                  <a:srgbClr val="FFFFFF"/>
                </a:solidFill>
              </a:rPr>
              <a:t>Conversational tone</a:t>
            </a:r>
          </a:p>
          <a:p>
            <a:pPr lvl="2"/>
            <a:r>
              <a:rPr lang="en-US" altLang="en-US" sz="1800" dirty="0">
                <a:solidFill>
                  <a:srgbClr val="FFFFFF"/>
                </a:solidFill>
              </a:rPr>
              <a:t>Loud noises can be overwhelming</a:t>
            </a:r>
          </a:p>
          <a:p>
            <a:pPr lvl="1"/>
            <a:r>
              <a:rPr lang="en-US" altLang="en-US" sz="1800" dirty="0">
                <a:solidFill>
                  <a:srgbClr val="FFFFFF"/>
                </a:solidFill>
              </a:rPr>
              <a:t>Simple directives</a:t>
            </a:r>
          </a:p>
          <a:p>
            <a:pPr lvl="1"/>
            <a:r>
              <a:rPr lang="en-US" altLang="en-US" sz="1800" dirty="0">
                <a:solidFill>
                  <a:srgbClr val="FFFFFF"/>
                </a:solidFill>
              </a:rPr>
              <a:t>Be predictable</a:t>
            </a:r>
          </a:p>
          <a:p>
            <a:pPr lvl="1"/>
            <a:endParaRPr lang="en-US" altLang="en-US" sz="18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altLang="en-US" sz="1800" dirty="0">
              <a:solidFill>
                <a:srgbClr val="FFFFFF"/>
              </a:solidFill>
            </a:endParaRPr>
          </a:p>
          <a:p>
            <a:pPr lvl="1"/>
            <a:endParaRPr lang="en-US" altLang="en-US" sz="1800" dirty="0">
              <a:solidFill>
                <a:srgbClr val="FFFFFF"/>
              </a:solidFill>
            </a:endParaRPr>
          </a:p>
          <a:p>
            <a:pPr lvl="1"/>
            <a:r>
              <a:rPr lang="en-US" altLang="en-US" sz="1800" dirty="0">
                <a:solidFill>
                  <a:srgbClr val="FFFFFF"/>
                </a:solidFill>
              </a:rPr>
              <a:t>Work within their reality</a:t>
            </a:r>
          </a:p>
          <a:p>
            <a:pPr lvl="2"/>
            <a:r>
              <a:rPr lang="en-US" altLang="en-US" sz="1800" dirty="0">
                <a:solidFill>
                  <a:srgbClr val="FFFFFF"/>
                </a:solidFill>
              </a:rPr>
              <a:t>“I believe you see Jimi Hendrix standing next to you”</a:t>
            </a:r>
          </a:p>
          <a:p>
            <a:pPr lvl="1"/>
            <a:endParaRPr lang="en-US" alt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32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268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Delusional Thinking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" y="542282"/>
            <a:ext cx="6371076" cy="5095038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275982" y="2574524"/>
            <a:ext cx="3398520" cy="32847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Erotomanic</a:t>
            </a:r>
          </a:p>
          <a:p>
            <a:r>
              <a:rPr lang="en-US" sz="2400" dirty="0">
                <a:solidFill>
                  <a:schemeClr val="bg1"/>
                </a:solidFill>
              </a:rPr>
              <a:t>Grandiose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Persecutory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Religious</a:t>
            </a:r>
          </a:p>
          <a:p>
            <a:r>
              <a:rPr lang="en-US" sz="2400" dirty="0">
                <a:solidFill>
                  <a:schemeClr val="bg1"/>
                </a:solidFill>
              </a:rPr>
              <a:t>Jealous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Mixed</a:t>
            </a:r>
          </a:p>
        </p:txBody>
      </p:sp>
      <p:sp>
        <p:nvSpPr>
          <p:cNvPr id="2" name="Rectangle 1"/>
          <p:cNvSpPr/>
          <p:nvPr/>
        </p:nvSpPr>
        <p:spPr>
          <a:xfrm>
            <a:off x="851318" y="6177218"/>
            <a:ext cx="7906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210616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632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840105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F3F66-F41A-450F-B6EF-ED75E4E05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r="14230" b="-1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3212" y="1622612"/>
            <a:ext cx="3401568" cy="48230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Try to work within the individual’s reality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4572" lvl="1" indent="0">
              <a:buNone/>
            </a:pPr>
            <a:r>
              <a:rPr lang="en-US" dirty="0">
                <a:solidFill>
                  <a:srgbClr val="FFFFFF"/>
                </a:solidFill>
              </a:rPr>
              <a:t>Difficult to change their delusions</a:t>
            </a:r>
          </a:p>
          <a:p>
            <a:pPr marL="4572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4572" lvl="1" indent="0">
              <a:buNone/>
            </a:pPr>
            <a:r>
              <a:rPr lang="en-US" dirty="0">
                <a:solidFill>
                  <a:srgbClr val="FFFFFF"/>
                </a:solidFill>
              </a:rPr>
              <a:t>Challenging the delusions might inhibit rapport</a:t>
            </a:r>
          </a:p>
          <a:p>
            <a:pPr marL="4572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Avoid abstract and/or metaphorical speech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Avoid power struggles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NOTE: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You don’t have to believe the delusions, just work within them.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31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Paranoia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232837"/>
            <a:ext cx="10753725" cy="35229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Paranoia is an </a:t>
            </a:r>
            <a:r>
              <a:rPr lang="en-US" b="1" dirty="0"/>
              <a:t>unfounded or exaggerated distrust </a:t>
            </a:r>
            <a:r>
              <a:rPr lang="en-US" dirty="0"/>
              <a:t>of others, sometimes reaching delusional proportions. 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Paranoid individuals </a:t>
            </a:r>
            <a:r>
              <a:rPr lang="en-US" b="1" dirty="0"/>
              <a:t>constantly suspect the motives of those around them</a:t>
            </a:r>
            <a:r>
              <a:rPr lang="en-US" dirty="0"/>
              <a:t>, and believe that certain individuals, or people in general, are "out to get them.“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0484" y="6102929"/>
            <a:ext cx="556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Available Online: http://medical-dictionary.thefreedictionary.com/paranoia</a:t>
            </a:r>
          </a:p>
        </p:txBody>
      </p:sp>
    </p:spTree>
    <p:extLst>
      <p:ext uri="{BB962C8B-B14F-4D97-AF65-F5344CB8AC3E}">
        <p14:creationId xmlns:p14="http://schemas.microsoft.com/office/powerpoint/2010/main" val="3169347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3212" y="499533"/>
            <a:ext cx="3401568" cy="105405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r="14794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73212" y="1757779"/>
            <a:ext cx="3401568" cy="4020086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1800" dirty="0"/>
              <a:t>Person is experiencing fear </a:t>
            </a:r>
          </a:p>
          <a:p>
            <a:pPr lvl="1">
              <a:defRPr/>
            </a:pPr>
            <a:r>
              <a:rPr lang="en-US" sz="1800" dirty="0"/>
              <a:t>Work within their reality</a:t>
            </a:r>
          </a:p>
          <a:p>
            <a:pPr lvl="1">
              <a:defRPr/>
            </a:pPr>
            <a:r>
              <a:rPr lang="en-US" sz="1800" dirty="0"/>
              <a:t>Person feels vulnerable</a:t>
            </a:r>
          </a:p>
          <a:p>
            <a:pPr lvl="1">
              <a:defRPr/>
            </a:pPr>
            <a:r>
              <a:rPr lang="en-US" sz="1800" dirty="0"/>
              <a:t>Be predictable</a:t>
            </a:r>
          </a:p>
          <a:p>
            <a:pPr lvl="1">
              <a:defRPr/>
            </a:pPr>
            <a:r>
              <a:rPr lang="en-US" sz="1800" dirty="0"/>
              <a:t>Be reassuring</a:t>
            </a:r>
          </a:p>
          <a:p>
            <a:pPr lvl="1">
              <a:defRPr/>
            </a:pPr>
            <a:r>
              <a:rPr lang="en-US" sz="1800" dirty="0"/>
              <a:t>Provide space when possible</a:t>
            </a:r>
          </a:p>
          <a:p>
            <a:pPr lvl="1">
              <a:defRPr/>
            </a:pPr>
            <a:r>
              <a:rPr lang="en-US" sz="1800" dirty="0"/>
              <a:t>Reduce over-stimulation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/>
          </a:p>
          <a:p>
            <a:r>
              <a:rPr lang="en-US" sz="1800" b="1" dirty="0"/>
              <a:t>NOTE: </a:t>
            </a:r>
          </a:p>
          <a:p>
            <a:r>
              <a:rPr lang="en-US" sz="1800" b="1" dirty="0"/>
              <a:t>You do not have to believe their paranoid delusions</a:t>
            </a:r>
          </a:p>
          <a:p>
            <a:r>
              <a:rPr lang="en-US" sz="1800" b="1" dirty="0"/>
              <a:t>Work within them</a:t>
            </a:r>
          </a:p>
        </p:txBody>
      </p:sp>
    </p:spTree>
    <p:extLst>
      <p:ext uri="{BB962C8B-B14F-4D97-AF65-F5344CB8AC3E}">
        <p14:creationId xmlns:p14="http://schemas.microsoft.com/office/powerpoint/2010/main" val="81580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66" y="136559"/>
            <a:ext cx="9431426" cy="16581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Continuum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1005" y="5684224"/>
            <a:ext cx="115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Frustrated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7910" y="1758914"/>
            <a:ext cx="94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Enraged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5751" y="52295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Irritated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3842" y="4753270"/>
            <a:ext cx="102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Annoyed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58674" y="4231613"/>
            <a:ext cx="14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Getting Angry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2311" y="3272114"/>
            <a:ext cx="130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Quite Angry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6313" y="2410939"/>
            <a:ext cx="127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we move up the continuum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56056" y="3060661"/>
            <a:ext cx="126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ability to process decreases</a:t>
            </a:r>
          </a:p>
        </p:txBody>
      </p:sp>
      <p:sp>
        <p:nvSpPr>
          <p:cNvPr id="3" name="Up Arrow 2"/>
          <p:cNvSpPr/>
          <p:nvPr/>
        </p:nvSpPr>
        <p:spPr>
          <a:xfrm>
            <a:off x="3332407" y="1856027"/>
            <a:ext cx="911018" cy="4544773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7927579" y="1562634"/>
            <a:ext cx="363474" cy="3085025"/>
          </a:xfrm>
          <a:prstGeom prst="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525388" y="2646116"/>
            <a:ext cx="363474" cy="2979527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58675" y="3728379"/>
            <a:ext cx="7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Angry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3842" y="61722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8674" y="2735814"/>
            <a:ext cx="134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Really Angry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1637" y="2226272"/>
            <a:ext cx="16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Very Very Angry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8579" y="6410727"/>
            <a:ext cx="3935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Pfeiffer, R (2012). </a:t>
            </a:r>
            <a:r>
              <a:rPr lang="en-US" sz="1100" i="1" dirty="0"/>
              <a:t>Anger Management Workbook and Curriculum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182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6769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Mania: Bipolar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E6AE63-FF28-4391-B720-6950337C9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40" y="542282"/>
            <a:ext cx="4167076" cy="554221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8B4D55-6B01-46D3-AB45-05EF69707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1559442"/>
            <a:ext cx="3398520" cy="4430231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Agitation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Emotionally labile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Euphoria/Anger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Impulsive/Poor judgement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Hypersexual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Psychosis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Problem with medication compliance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2451" y="6315718"/>
            <a:ext cx="8099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6382453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2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73212" y="499534"/>
            <a:ext cx="3401568" cy="580602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15482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73212" y="1308848"/>
            <a:ext cx="3401568" cy="5049618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en-US" sz="1600" b="1" dirty="0">
                <a:solidFill>
                  <a:srgbClr val="FFFFFF"/>
                </a:solidFill>
              </a:rPr>
              <a:t>Safety:</a:t>
            </a:r>
          </a:p>
          <a:p>
            <a:pPr lvl="2">
              <a:defRPr/>
            </a:pPr>
            <a:r>
              <a:rPr lang="en-US" sz="1600" dirty="0">
                <a:solidFill>
                  <a:srgbClr val="FFFFFF"/>
                </a:solidFill>
              </a:rPr>
              <a:t>Behavioural and emotional dysregulation </a:t>
            </a:r>
          </a:p>
          <a:p>
            <a:pPr lvl="1"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FFFFFF"/>
                </a:solidFill>
              </a:rPr>
              <a:t>Simple, directive speech</a:t>
            </a:r>
          </a:p>
          <a:p>
            <a:pPr lvl="2">
              <a:defRPr/>
            </a:pPr>
            <a:r>
              <a:rPr lang="en-US" sz="1600" dirty="0">
                <a:solidFill>
                  <a:srgbClr val="FFFFFF"/>
                </a:solidFill>
              </a:rPr>
              <a:t>Might have to repeat your request several times</a:t>
            </a:r>
          </a:p>
          <a:p>
            <a:pPr lvl="2"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FFFFFF"/>
                </a:solidFill>
              </a:rPr>
              <a:t>Avoid abstract and metaphorical speech</a:t>
            </a:r>
          </a:p>
          <a:p>
            <a:pPr lvl="1"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FFFFFF"/>
                </a:solidFill>
              </a:rPr>
              <a:t>Stick to your line of thought</a:t>
            </a:r>
          </a:p>
          <a:p>
            <a:pPr lvl="2">
              <a:defRPr/>
            </a:pPr>
            <a:r>
              <a:rPr lang="en-US" sz="1600" dirty="0">
                <a:solidFill>
                  <a:srgbClr val="FFFFFF"/>
                </a:solidFill>
              </a:rPr>
              <a:t>Don’t chase the dragon</a:t>
            </a:r>
          </a:p>
          <a:p>
            <a:pPr lvl="2"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FFFFFF"/>
                </a:solidFill>
              </a:rPr>
              <a:t>Be careful with humour</a:t>
            </a:r>
          </a:p>
          <a:p>
            <a:pPr lvl="2">
              <a:defRPr/>
            </a:pPr>
            <a:r>
              <a:rPr lang="en-US" sz="1600" dirty="0">
                <a:solidFill>
                  <a:srgbClr val="FFFFFF"/>
                </a:solidFill>
              </a:rPr>
              <a:t>The mania can cause euphoria and inappropriate laughter</a:t>
            </a:r>
          </a:p>
          <a:p>
            <a:pPr lvl="1">
              <a:defRPr/>
            </a:pPr>
            <a:endParaRPr lang="en-US" sz="1600" dirty="0">
              <a:solidFill>
                <a:srgbClr val="FFFFFF"/>
              </a:solidFill>
            </a:endParaRPr>
          </a:p>
          <a:p>
            <a:pPr lvl="1"/>
            <a:r>
              <a:rPr lang="en-US" altLang="en-US" sz="1600" b="1" dirty="0">
                <a:solidFill>
                  <a:srgbClr val="FFFFFF"/>
                </a:solidFill>
              </a:rPr>
              <a:t>When touching the person, let them know first</a:t>
            </a:r>
          </a:p>
          <a:p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27389"/>
            <a:ext cx="6134912" cy="62876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Intellectual Disability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6955" y="1071508"/>
            <a:ext cx="6629400" cy="1639358"/>
          </a:xfrm>
        </p:spPr>
        <p:txBody>
          <a:bodyPr>
            <a:normAutofit fontScale="325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5500" dirty="0"/>
              <a:t>Score below 70 on intelligence testing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5500" dirty="0"/>
              <a:t>Low score on functionality assessment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5500" dirty="0"/>
              <a:t>Difficulty getting needs met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5500" dirty="0"/>
              <a:t>impacts to cognitive functioning</a:t>
            </a:r>
          </a:p>
          <a:p>
            <a:pPr algn="ctr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544612"/>
            <a:ext cx="11771312" cy="3765550"/>
          </a:xfrm>
        </p:spPr>
      </p:pic>
      <p:sp>
        <p:nvSpPr>
          <p:cNvPr id="3" name="Rectangle 2"/>
          <p:cNvSpPr/>
          <p:nvPr/>
        </p:nvSpPr>
        <p:spPr>
          <a:xfrm>
            <a:off x="3124200" y="6409268"/>
            <a:ext cx="6621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4882103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E4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8401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13809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1839171"/>
            <a:ext cx="3401568" cy="3938694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800" dirty="0">
                <a:solidFill>
                  <a:srgbClr val="FFFFFF"/>
                </a:solidFill>
              </a:rPr>
              <a:t>Conversational tone of voice</a:t>
            </a:r>
          </a:p>
          <a:p>
            <a:pPr lvl="0"/>
            <a:endParaRPr lang="en-US" sz="2800" dirty="0">
              <a:solidFill>
                <a:srgbClr val="FFFFFF"/>
              </a:solidFill>
            </a:endParaRPr>
          </a:p>
          <a:p>
            <a:pPr lvl="0"/>
            <a:r>
              <a:rPr lang="en-US" sz="2800" dirty="0">
                <a:solidFill>
                  <a:srgbClr val="FFFFFF"/>
                </a:solidFill>
              </a:rPr>
              <a:t>Simple requests</a:t>
            </a:r>
          </a:p>
          <a:p>
            <a:pPr lvl="0"/>
            <a:endParaRPr lang="en-US" sz="2800" dirty="0">
              <a:solidFill>
                <a:srgbClr val="FFFFFF"/>
              </a:solidFill>
            </a:endParaRPr>
          </a:p>
          <a:p>
            <a:pPr lvl="0"/>
            <a:r>
              <a:rPr lang="en-US" sz="2800" dirty="0">
                <a:solidFill>
                  <a:srgbClr val="FFFFFF"/>
                </a:solidFill>
              </a:rPr>
              <a:t>Concrete Speech</a:t>
            </a:r>
          </a:p>
          <a:p>
            <a:pPr lvl="0"/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Be careful with humour</a:t>
            </a:r>
          </a:p>
        </p:txBody>
      </p:sp>
    </p:spTree>
    <p:extLst>
      <p:ext uri="{BB962C8B-B14F-4D97-AF65-F5344CB8AC3E}">
        <p14:creationId xmlns:p14="http://schemas.microsoft.com/office/powerpoint/2010/main" val="1606604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4354" y="509848"/>
            <a:ext cx="11674410" cy="51816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Below Average                       </a:t>
            </a:r>
            <a:r>
              <a:rPr lang="en-US" sz="2400" dirty="0"/>
              <a:t>		        </a:t>
            </a:r>
            <a:r>
              <a:rPr lang="en-US" sz="2400" dirty="0">
                <a:solidFill>
                  <a:schemeClr val="tx1"/>
                </a:solidFill>
              </a:rPr>
              <a:t>Average  </a:t>
            </a:r>
            <a:r>
              <a:rPr lang="en-US" sz="2400" dirty="0"/>
              <a:t>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</a:rPr>
              <a:t>Above Average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4" y="1267690"/>
            <a:ext cx="11674410" cy="4532459"/>
          </a:xfr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191504" y="6139583"/>
            <a:ext cx="7800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American Psychiatric Association (2013), Diagnostic and Statistic Manual of Mental Disorders, 5</a:t>
            </a:r>
            <a:r>
              <a:rPr lang="en-US" sz="1400" baseline="30000" dirty="0"/>
              <a:t>th</a:t>
            </a:r>
            <a:r>
              <a:rPr lang="en-US" sz="14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8879721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61404" y="389646"/>
            <a:ext cx="3383280" cy="1385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Autism Spectrum Disorder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1E6864-DD5B-474A-8F49-2310C73C8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4660"/>
            <a:ext cx="5925178" cy="47270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49D0F-325B-413D-B128-2A49969C0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6065" y="2275367"/>
            <a:ext cx="3778102" cy="336343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Concrete thinking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Difficulty with humour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Disorganized thoughts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Slow cognitive processing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chemeClr val="bg1"/>
                </a:solidFill>
              </a:rPr>
              <a:t>Magical thinking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1096" y="6267734"/>
            <a:ext cx="716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8782909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5B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3212" y="499533"/>
            <a:ext cx="3401568" cy="7734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E24448-D301-4D70-961D-229723EF5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r="13366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73212" y="1873624"/>
            <a:ext cx="3401568" cy="39042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1">
              <a:defRPr/>
            </a:pPr>
            <a:r>
              <a:rPr lang="en-US" sz="2400" dirty="0">
                <a:solidFill>
                  <a:srgbClr val="FFFFFF"/>
                </a:solidFill>
              </a:rPr>
              <a:t>Conversational</a:t>
            </a:r>
          </a:p>
          <a:p>
            <a:pPr lvl="1">
              <a:defRPr/>
            </a:pPr>
            <a:r>
              <a:rPr lang="en-US" sz="2400" dirty="0">
                <a:solidFill>
                  <a:srgbClr val="FFFFFF"/>
                </a:solidFill>
              </a:rPr>
              <a:t>Directive</a:t>
            </a:r>
          </a:p>
          <a:p>
            <a:pPr lvl="1">
              <a:defRPr/>
            </a:pPr>
            <a:r>
              <a:rPr lang="en-US" sz="2400" dirty="0">
                <a:solidFill>
                  <a:srgbClr val="FFFFFF"/>
                </a:solidFill>
              </a:rPr>
              <a:t>Concrete </a:t>
            </a:r>
          </a:p>
          <a:p>
            <a:pPr lvl="1">
              <a:defRPr/>
            </a:pPr>
            <a:r>
              <a:rPr lang="en-US" sz="2400" dirty="0">
                <a:solidFill>
                  <a:srgbClr val="FFFFFF"/>
                </a:solidFill>
              </a:rPr>
              <a:t>Simple </a:t>
            </a:r>
          </a:p>
          <a:p>
            <a:pPr lvl="1">
              <a:defRPr/>
            </a:pPr>
            <a:r>
              <a:rPr lang="en-US" sz="2400" dirty="0">
                <a:solidFill>
                  <a:srgbClr val="FFFFFF"/>
                </a:solidFill>
              </a:rPr>
              <a:t>Decrease Stimuli</a:t>
            </a:r>
          </a:p>
          <a:p>
            <a:pPr lvl="1"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rgbClr val="FFFFFF"/>
                </a:solidFill>
              </a:rPr>
              <a:t>Touching</a:t>
            </a:r>
          </a:p>
          <a:p>
            <a:pPr lvl="2">
              <a:defRPr/>
            </a:pPr>
            <a:r>
              <a:rPr lang="en-US" sz="2400" dirty="0">
                <a:solidFill>
                  <a:srgbClr val="FFFFFF"/>
                </a:solidFill>
              </a:rPr>
              <a:t>Let them know first</a:t>
            </a:r>
          </a:p>
          <a:p>
            <a:pPr lvl="2"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Shiny objects and water</a:t>
            </a:r>
          </a:p>
          <a:p>
            <a:pPr lvl="2"/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30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1731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 Functioning Autism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BB6E29-F345-4B52-A319-6CA4DB719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5" y="315433"/>
            <a:ext cx="5557282" cy="555728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7C8BB-11F0-47B5-A48F-596116263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1765005"/>
            <a:ext cx="3398520" cy="429752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Asperger Disorder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Average to Above Average Intelligence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Socially awkward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8311" y="6062528"/>
            <a:ext cx="7670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American Psychiatric Association (2013), Diagnostic and Statistic Manual of Mental Disorders, 5</a:t>
            </a:r>
            <a:r>
              <a:rPr lang="en-US" sz="1400" baseline="30000" dirty="0"/>
              <a:t>th</a:t>
            </a:r>
            <a:r>
              <a:rPr lang="en-US" sz="14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4814223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5B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E24448-D301-4D70-961D-229723EF5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r="13366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73212" y="2419773"/>
            <a:ext cx="3401568" cy="3358092"/>
          </a:xfrm>
        </p:spPr>
        <p:txBody>
          <a:bodyPr vert="horz" lIns="91440" tIns="45720" rIns="91440" bIns="45720" rtlCol="0">
            <a:normAutofit/>
          </a:bodyPr>
          <a:lstStyle/>
          <a:p>
            <a:pPr marL="4572" lvl="1" indent="0">
              <a:defRPr/>
            </a:pPr>
            <a:r>
              <a:rPr lang="en-US" sz="1800">
                <a:solidFill>
                  <a:srgbClr val="FFFFFF"/>
                </a:solidFill>
              </a:rPr>
              <a:t>Conversational</a:t>
            </a:r>
          </a:p>
          <a:p>
            <a:pPr lvl="1">
              <a:defRPr/>
            </a:pPr>
            <a:endParaRPr lang="en-US" sz="1800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</a:rPr>
              <a:t>Treat as you would any person </a:t>
            </a:r>
          </a:p>
          <a:p>
            <a:endParaRPr lang="en-US" sz="1800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</a:rPr>
              <a:t>Be careful with humour</a:t>
            </a:r>
          </a:p>
          <a:p>
            <a:pPr lvl="1">
              <a:defRPr/>
            </a:pPr>
            <a:endParaRPr lang="en-US" sz="1800">
              <a:solidFill>
                <a:srgbClr val="FFFFFF"/>
              </a:solidFill>
            </a:endParaRPr>
          </a:p>
          <a:p>
            <a:pPr lvl="2"/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11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151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Post-traumatic Stress Disorder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FBC02F-A4E8-403B-9C88-6A83D3289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6761"/>
            <a:ext cx="6096000" cy="3762477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2E8E93-62DE-4852-834F-8C4B41FDE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1876324"/>
            <a:ext cx="3398520" cy="376247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Traumatic Experience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T and t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Re-Experiencing Symptoms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Flashbacks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Intrusive Thoughts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Nightmares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" y="6177218"/>
            <a:ext cx="8342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  <a:defRPr/>
            </a:pPr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02308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Aggression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12" y="1529390"/>
            <a:ext cx="6096000" cy="35321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*Aggression is hostile or violent behaviour or attitudes toward another person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 external manifestation of anger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Often Minimized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C57A3-55EB-49AF-B16E-F14FAFACE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77" y="1735986"/>
            <a:ext cx="3679825" cy="3532188"/>
          </a:xfrm>
        </p:spPr>
      </p:pic>
      <p:sp>
        <p:nvSpPr>
          <p:cNvPr id="4" name="TextBox 3"/>
          <p:cNvSpPr txBox="1"/>
          <p:nvPr/>
        </p:nvSpPr>
        <p:spPr>
          <a:xfrm flipH="1">
            <a:off x="4683642" y="62005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100" dirty="0"/>
              <a:t>Merriam-Webster, 2017</a:t>
            </a:r>
          </a:p>
        </p:txBody>
      </p:sp>
    </p:spTree>
    <p:extLst>
      <p:ext uri="{BB962C8B-B14F-4D97-AF65-F5344CB8AC3E}">
        <p14:creationId xmlns:p14="http://schemas.microsoft.com/office/powerpoint/2010/main" val="29065314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1589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Post-traumatic Stress Disorder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6D6BE1-DC43-4FB9-A4D0-0A60179B8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6000"/>
            <a:ext cx="6096000" cy="4064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7A7744-DA67-4DCE-B5F8-0568A62F6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2097741"/>
            <a:ext cx="3398520" cy="417795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>
                <a:solidFill>
                  <a:schemeClr val="bg1"/>
                </a:solidFill>
              </a:rPr>
              <a:t>Affective Flattening</a:t>
            </a:r>
          </a:p>
          <a:p>
            <a:pPr>
              <a:defRPr/>
            </a:pPr>
            <a:r>
              <a:rPr lang="en-US" sz="2600" dirty="0">
                <a:solidFill>
                  <a:schemeClr val="bg1"/>
                </a:solidFill>
              </a:rPr>
              <a:t>Avoidance Behaviours</a:t>
            </a: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Isolation</a:t>
            </a: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Trigger Avoidance</a:t>
            </a:r>
          </a:p>
          <a:p>
            <a:pPr>
              <a:defRPr/>
            </a:pPr>
            <a:r>
              <a:rPr lang="en-US" sz="2600" dirty="0">
                <a:solidFill>
                  <a:schemeClr val="bg1"/>
                </a:solidFill>
              </a:rPr>
              <a:t>Hyperarousal Behaviours </a:t>
            </a: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Anxiety</a:t>
            </a: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Anger</a:t>
            </a: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Hyper-vigilance</a:t>
            </a: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Fight or Flight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9869" y="6275699"/>
            <a:ext cx="67153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7364416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925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9079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E332B4-2F4F-4BAD-A428-DECF46F1C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b="1490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1721224"/>
            <a:ext cx="3401568" cy="4491317"/>
          </a:xfrm>
        </p:spPr>
        <p:txBody>
          <a:bodyPr vert="horz" lIns="91440" tIns="45720" rIns="91440" bIns="45720" rtlCol="0">
            <a:normAutofit/>
          </a:bodyPr>
          <a:lstStyle/>
          <a:p>
            <a:pPr marL="4572" lvl="1" indent="0">
              <a:defRPr/>
            </a:pPr>
            <a:r>
              <a:rPr lang="en-US" sz="2400" dirty="0">
                <a:solidFill>
                  <a:srgbClr val="FFFFFF"/>
                </a:solidFill>
              </a:rPr>
              <a:t>Clear, Direct, Speech</a:t>
            </a:r>
          </a:p>
          <a:p>
            <a:pPr lvl="1"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4572" lvl="1" indent="0">
              <a:defRPr/>
            </a:pPr>
            <a:r>
              <a:rPr lang="en-US" sz="2400" dirty="0">
                <a:solidFill>
                  <a:srgbClr val="FFFFFF"/>
                </a:solidFill>
              </a:rPr>
              <a:t>Safety</a:t>
            </a:r>
          </a:p>
          <a:p>
            <a:pPr marL="4572" lvl="1" indent="0">
              <a:defRPr/>
            </a:pPr>
            <a:r>
              <a:rPr lang="en-US" sz="2400" dirty="0">
                <a:solidFill>
                  <a:srgbClr val="FFFFFF"/>
                </a:solidFill>
              </a:rPr>
              <a:t>“You’re safe”</a:t>
            </a:r>
          </a:p>
          <a:p>
            <a:pPr marL="4572" lvl="1" indent="0">
              <a:defRPr/>
            </a:pPr>
            <a:r>
              <a:rPr lang="en-US" sz="2400" dirty="0">
                <a:solidFill>
                  <a:srgbClr val="FFFFFF"/>
                </a:solidFill>
              </a:rPr>
              <a:t>“How can I help make you feel safe?”</a:t>
            </a:r>
          </a:p>
          <a:p>
            <a:pPr lvl="1"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4572" lvl="1" indent="0">
              <a:defRPr/>
            </a:pPr>
            <a:r>
              <a:rPr lang="en-US" sz="2400" dirty="0">
                <a:solidFill>
                  <a:srgbClr val="FFFFFF"/>
                </a:solidFill>
              </a:rPr>
              <a:t>Breathing</a:t>
            </a:r>
          </a:p>
          <a:p>
            <a:pPr marL="4572" lvl="1" indent="0">
              <a:defRPr/>
            </a:pPr>
            <a:r>
              <a:rPr lang="en-US" sz="2400" dirty="0">
                <a:solidFill>
                  <a:srgbClr val="FFFFFF"/>
                </a:solidFill>
              </a:rPr>
              <a:t>Square Breathing</a:t>
            </a:r>
          </a:p>
          <a:p>
            <a:pPr lvl="1"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4572" lvl="1" indent="0">
              <a:defRPr/>
            </a:pPr>
            <a:r>
              <a:rPr lang="en-US" sz="2400" dirty="0">
                <a:solidFill>
                  <a:srgbClr val="FFFFFF"/>
                </a:solidFill>
              </a:rPr>
              <a:t>Grounding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61404" y="542282"/>
            <a:ext cx="3383280" cy="67691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Depression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2" y="958787"/>
            <a:ext cx="6092029" cy="4350059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75982" y="2036325"/>
            <a:ext cx="3398520" cy="360247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Low energy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Low motivation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Sleep issues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Eating issues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Social Isolation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Hopelessness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</a:rPr>
              <a:t>Suicidal Ideations</a:t>
            </a:r>
            <a:endParaRPr lang="en-US" sz="2800" i="1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3600" i="1" dirty="0"/>
          </a:p>
        </p:txBody>
      </p:sp>
      <p:sp>
        <p:nvSpPr>
          <p:cNvPr id="2" name="Rectangle 1"/>
          <p:cNvSpPr/>
          <p:nvPr/>
        </p:nvSpPr>
        <p:spPr>
          <a:xfrm>
            <a:off x="227388" y="6168835"/>
            <a:ext cx="6837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1948846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1305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Agitated Depression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42A76E7-1631-46F0-9920-6DA57C88C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2" y="762000"/>
            <a:ext cx="4754976" cy="4572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094EFB-0E01-4C76-92A6-72386264C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6164" y="2105612"/>
            <a:ext cx="3398520" cy="371076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Feelings of irritation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Restlessness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Anger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Insomnia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Fidgeting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Racing thoughts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758" y="6234845"/>
            <a:ext cx="7060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8517094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645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1230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13727" b="-1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212" y="2223247"/>
            <a:ext cx="3401568" cy="35546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Address as you would anger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I.N.S.E.R.T.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I.R.P.D.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Maintain Safety</a:t>
            </a:r>
          </a:p>
        </p:txBody>
      </p:sp>
    </p:spTree>
    <p:extLst>
      <p:ext uri="{BB962C8B-B14F-4D97-AF65-F5344CB8AC3E}">
        <p14:creationId xmlns:p14="http://schemas.microsoft.com/office/powerpoint/2010/main" val="353143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0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6503" y="1285196"/>
            <a:ext cx="9607160" cy="277942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7200"/>
              <a:t>Difficult Personalities</a:t>
            </a:r>
          </a:p>
        </p:txBody>
      </p:sp>
    </p:spTree>
    <p:extLst>
      <p:ext uri="{BB962C8B-B14F-4D97-AF65-F5344CB8AC3E}">
        <p14:creationId xmlns:p14="http://schemas.microsoft.com/office/powerpoint/2010/main" val="3978321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a personality?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altLang="en-US" sz="3400" dirty="0"/>
              <a:t>Enduring pattern of behaviour that deviates from cultural expectations</a:t>
            </a:r>
          </a:p>
          <a:p>
            <a:pPr marL="0" indent="0" algn="ctr">
              <a:buNone/>
            </a:pPr>
            <a:endParaRPr lang="en-US" altLang="en-US" sz="3400" dirty="0"/>
          </a:p>
          <a:p>
            <a:pPr marL="0" indent="0" algn="ctr">
              <a:buNone/>
            </a:pPr>
            <a:r>
              <a:rPr lang="en-US" altLang="en-US" sz="3400" dirty="0"/>
              <a:t>The pattern is inflexible and pervasive across many social/personal situations</a:t>
            </a:r>
          </a:p>
          <a:p>
            <a:pPr marL="0" indent="0" algn="ctr">
              <a:buNone/>
            </a:pPr>
            <a:endParaRPr lang="en-US" altLang="en-US" sz="3400" dirty="0"/>
          </a:p>
          <a:p>
            <a:pPr marL="0" indent="0" algn="ctr">
              <a:buNone/>
            </a:pPr>
            <a:r>
              <a:rPr lang="en-US" altLang="en-US" sz="3400" dirty="0"/>
              <a:t>The pattern leads to clinically significant stress</a:t>
            </a:r>
          </a:p>
          <a:p>
            <a:pPr marL="0" indent="0" algn="ctr">
              <a:buNone/>
            </a:pPr>
            <a:endParaRPr lang="en-US" altLang="en-US" sz="3400" dirty="0"/>
          </a:p>
          <a:p>
            <a:pPr marL="0" indent="0" algn="ctr">
              <a:buNone/>
            </a:pPr>
            <a:r>
              <a:rPr lang="en-US" altLang="en-US" sz="3400" dirty="0"/>
              <a:t>Onset can be traced to adolescence or early adulthood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2745" y="6307975"/>
            <a:ext cx="7179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  <a:defRPr/>
            </a:pPr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253863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12785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makes a personality disordered?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0137"/>
            <a:ext cx="6096000" cy="275572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275982" y="2106707"/>
            <a:ext cx="3398520" cy="428603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personality negatively impacts the individual’s ability to achieve the Human Givens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Human Givens: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Security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Autonomy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Control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Attention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Intimacy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Community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447" y="6115738"/>
            <a:ext cx="665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Griffin J., &amp; Tyrrell, I. (2013), Human Givens: The New Approach to Emotional Health and Clear Thinking </a:t>
            </a:r>
          </a:p>
        </p:txBody>
      </p:sp>
    </p:spTree>
    <p:extLst>
      <p:ext uri="{BB962C8B-B14F-4D97-AF65-F5344CB8AC3E}">
        <p14:creationId xmlns:p14="http://schemas.microsoft.com/office/powerpoint/2010/main" val="9451007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A11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96978"/>
            <a:ext cx="10219765" cy="52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170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4BD144-08AF-41A3-ADB3-8AADCACA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6608963" cy="3352800"/>
          </a:xfrm>
        </p:spPr>
        <p:txBody>
          <a:bodyPr>
            <a:normAutofit/>
          </a:bodyPr>
          <a:lstStyle/>
          <a:p>
            <a:r>
              <a:rPr lang="en-US"/>
              <a:t>Borderline Personality Disorder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F59CE-D0DB-4EB7-91C0-63DB11030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8F798367-B5ED-48E8-A0B3-3B12CDB64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6408" y="1573639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070364C-740F-4A4B-AA8B-7FD7069B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Person in Crisis</a:t>
            </a:r>
          </a:p>
        </p:txBody>
      </p:sp>
    </p:spTree>
    <p:extLst>
      <p:ext uri="{BB962C8B-B14F-4D97-AF65-F5344CB8AC3E}">
        <p14:creationId xmlns:p14="http://schemas.microsoft.com/office/powerpoint/2010/main" val="629240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9923" y="1998134"/>
            <a:ext cx="5371407" cy="3899769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/>
              <a:t>“</a:t>
            </a:r>
            <a:r>
              <a:rPr lang="en-US" altLang="en-US" sz="2400" b="1" dirty="0"/>
              <a:t>I will be very angry if you try to leave me”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Emotional dis-regulation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Emotions persist longer than average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Fear of abandonment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Unstable and intense personal relationships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Unstable self-image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Suicidal behaviour, gestures, threats or self-harm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Suicide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500" dirty="0"/>
          </a:p>
          <a:p>
            <a:pPr marL="150876" lvl="1" indent="0">
              <a:buNone/>
            </a:pPr>
            <a:endParaRPr lang="en-US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73" y="2157731"/>
            <a:ext cx="3950956" cy="2463174"/>
          </a:xfrm>
        </p:spPr>
      </p:pic>
      <p:sp>
        <p:nvSpPr>
          <p:cNvPr id="2" name="Rectangle 1"/>
          <p:cNvSpPr/>
          <p:nvPr/>
        </p:nvSpPr>
        <p:spPr>
          <a:xfrm>
            <a:off x="2010830" y="6334157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  <a:defRPr/>
            </a:pPr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7878885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93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8401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Communication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A4618A28-322D-47EF-853A-7AD4DD6DC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7657" b="-1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BBA713-0D03-4D2D-8EC7-468C42C86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1365" y="1839170"/>
            <a:ext cx="4168587" cy="46064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b="1" i="1" dirty="0">
                <a:solidFill>
                  <a:srgbClr val="FFFFFF"/>
                </a:solidFill>
              </a:rPr>
              <a:t>Delay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Slow things down.  Postpone the conversation if possible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sz="2000" b="1" dirty="0">
              <a:solidFill>
                <a:srgbClr val="FFFFFF"/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b="1" i="1" dirty="0">
                <a:solidFill>
                  <a:srgbClr val="FFFFFF"/>
                </a:solidFill>
              </a:rPr>
              <a:t>Distract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Get their mind off the topic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b="1" i="1" dirty="0">
                <a:solidFill>
                  <a:srgbClr val="FFFFFF"/>
                </a:solidFill>
              </a:rPr>
              <a:t>Depersonalize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This is not about you, don’t take it personally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b="1" i="1" dirty="0">
                <a:solidFill>
                  <a:srgbClr val="FFFFFF"/>
                </a:solidFill>
              </a:rPr>
              <a:t>Detach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Remove yourself emotionally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31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F4BD144-08AF-41A3-ADB3-8AADCACA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6608963" cy="3352800"/>
          </a:xfrm>
        </p:spPr>
        <p:txBody>
          <a:bodyPr>
            <a:normAutofit/>
          </a:bodyPr>
          <a:lstStyle/>
          <a:p>
            <a:r>
              <a:rPr lang="en-US"/>
              <a:t>Antisocial Personality Disorder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F59CE-D0DB-4EB7-91C0-63DB11030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B94199C0-DBAA-4A97-BAE7-FC27142B2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6408" y="1573639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4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6656" y="1850066"/>
            <a:ext cx="10753725" cy="392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Failure to conform to societal norms</a:t>
            </a:r>
          </a:p>
          <a:p>
            <a:pPr marL="0" indent="0" algn="ctr">
              <a:buNone/>
            </a:pPr>
            <a:r>
              <a:rPr lang="en-US" dirty="0"/>
              <a:t>Disregard for the wishes, rights, or feelings of others</a:t>
            </a:r>
          </a:p>
          <a:p>
            <a:pPr marL="0" indent="0" algn="ctr">
              <a:buNone/>
            </a:pPr>
            <a:r>
              <a:rPr lang="en-US" dirty="0"/>
              <a:t>Frequently deceitful and manipulative </a:t>
            </a:r>
          </a:p>
          <a:p>
            <a:pPr marL="0" indent="0" algn="ctr">
              <a:buNone/>
            </a:pPr>
            <a:r>
              <a:rPr lang="en-US" dirty="0"/>
              <a:t>May repeatedly use an alias </a:t>
            </a:r>
          </a:p>
          <a:p>
            <a:pPr marL="0" indent="0" algn="ctr">
              <a:buNone/>
            </a:pPr>
            <a:r>
              <a:rPr lang="en-US" dirty="0"/>
              <a:t>Decisions are made spur of the moment with little forethought</a:t>
            </a:r>
          </a:p>
          <a:p>
            <a:pPr marL="0" indent="0" algn="ctr">
              <a:buNone/>
            </a:pPr>
            <a:r>
              <a:rPr lang="en-US" dirty="0"/>
              <a:t>Tend to get irritable and engage in aggressive behaviour</a:t>
            </a:r>
          </a:p>
          <a:p>
            <a:pPr marL="0" indent="0" algn="ctr">
              <a:buNone/>
            </a:pPr>
            <a:r>
              <a:rPr lang="en-US" dirty="0"/>
              <a:t>Frequently engage in reckless behaviour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55026" y="6201295"/>
            <a:ext cx="777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American Psychiatric Association (2013), Diagnostic and Statistic Manual of Mental Disorders, 5</a:t>
            </a:r>
            <a:r>
              <a:rPr lang="en-US" sz="1400" baseline="30000" dirty="0"/>
              <a:t>th</a:t>
            </a:r>
            <a:r>
              <a:rPr lang="en-US" sz="14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181902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8401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Communication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20FB84-E577-4D22-8EFC-F9CC8396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21443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BBA713-0D03-4D2D-8EC7-468C42C86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3212" y="1597980"/>
            <a:ext cx="3401568" cy="484720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FFFFFF"/>
                </a:solidFill>
              </a:rPr>
              <a:t>Conversational or Commanding tone of voice</a:t>
            </a:r>
          </a:p>
          <a:p>
            <a:pPr algn="ctr"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Clear directives</a:t>
            </a:r>
          </a:p>
          <a:p>
            <a:pPr algn="ctr"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Clear expectations </a:t>
            </a:r>
          </a:p>
          <a:p>
            <a:pPr algn="ctr"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Clear explanation outcome for failure to meet expectations</a:t>
            </a:r>
          </a:p>
          <a:p>
            <a:pPr algn="ctr"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Avoid being condescending </a:t>
            </a:r>
          </a:p>
          <a:p>
            <a:pPr algn="ctr"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Do not take anything personally 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104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4AA0C77-4ECE-4BEE-B093-4D8E915D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>
            <a:normAutofit/>
          </a:bodyPr>
          <a:lstStyle/>
          <a:p>
            <a:r>
              <a:rPr lang="en-US" sz="7200"/>
              <a:t>Narcissistic Personality Disorder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586C31-848B-4D51-83B1-B9FD594E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B94199C0-DBAA-4A97-BAE7-FC27142B2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4" y="629265"/>
            <a:ext cx="5247147" cy="5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6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5635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82D956-0A8A-450A-80FC-A411CFD20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2" y="401673"/>
            <a:ext cx="4094130" cy="557783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81F21-5641-4309-8123-B5C8AB33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1474381"/>
            <a:ext cx="3398520" cy="4164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Pervasive pattern of grandiosity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Lack of empathy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Need for admiration: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self esteem is very fragile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Sense of entitlement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Charming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No respect for boundaries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882" y="6302438"/>
            <a:ext cx="704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Psychiatric Association (2013),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5432866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7503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Self-esteem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92" y="5061097"/>
            <a:ext cx="6096000" cy="10419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You must be mindful about the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self-esteem and attacking the ego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FEFB02-7E24-40F7-8C71-66EA81C3A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1446" y="1509823"/>
            <a:ext cx="3980142" cy="45932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Exceedingly fragile and vulnerable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Extremely sensitive to criticism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Humiliation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Degradation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Will respond aggressively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Overarching ambition: is achievement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Feeds the ego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990" y="6316361"/>
            <a:ext cx="675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American Psychiatric Association ( 2013), Diagnostic and Statistic Manual of Mental Disorders, 5</a:t>
            </a:r>
            <a:r>
              <a:rPr lang="en-US" sz="1200" baseline="30000" dirty="0"/>
              <a:t>th</a:t>
            </a:r>
            <a:r>
              <a:rPr lang="en-US" sz="1200" dirty="0"/>
              <a:t> Edition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DA53F9-6A0A-4FA2-8544-8FDE3A188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69" y="680483"/>
            <a:ext cx="3723056" cy="39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82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A4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7644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Communication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75823D-47FF-4173-B764-A582E9AE7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87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BBA713-0D03-4D2D-8EC7-468C42C86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0988" y="1763557"/>
            <a:ext cx="3673792" cy="480757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Define expectations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Be willing to listen a lot and listen carefully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Find ways to provide positive recognition frequently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If it is at all possible to do so, be honest and sincere in your acknowledgement, praise, and recognition 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Avoid challenging the narcissist's wishes or desires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2000" dirty="0">
                <a:solidFill>
                  <a:srgbClr val="FFFFFF"/>
                </a:solidFill>
              </a:rPr>
              <a:t>Do not take anything personally </a:t>
            </a: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3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1" y="4714251"/>
            <a:ext cx="10923638" cy="1125190"/>
          </a:xfrm>
        </p:spPr>
        <p:txBody>
          <a:bodyPr>
            <a:normAutofit/>
          </a:bodyPr>
          <a:lstStyle/>
          <a:p>
            <a:r>
              <a:rPr lang="en-US" sz="6600"/>
              <a:t>Questions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FAC01C78-9D1E-4B28-9097-E57046E7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3963" y="643467"/>
            <a:ext cx="3590205" cy="3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47" y="2155491"/>
            <a:ext cx="8905653" cy="374203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*</a:t>
            </a:r>
            <a:r>
              <a:rPr lang="en-US" sz="2800" b="1" dirty="0"/>
              <a:t>A time when a difficult or important decision must be made</a:t>
            </a:r>
          </a:p>
          <a:p>
            <a:pPr lvl="3" algn="ctr"/>
            <a:r>
              <a:rPr lang="en-US" sz="2800" dirty="0"/>
              <a:t>https://www.merriam-webster.com/dictionary/crisis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Can result on positive change</a:t>
            </a:r>
          </a:p>
          <a:p>
            <a:pPr algn="ctr"/>
            <a:r>
              <a:rPr lang="en-US" sz="2800" dirty="0"/>
              <a:t>Opportunity for learning an growing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1" y="6110431"/>
            <a:ext cx="502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sz="1200" dirty="0"/>
              <a:t>*https://www.merriam-webster.com/dictionary/crisis</a:t>
            </a:r>
          </a:p>
        </p:txBody>
      </p:sp>
    </p:spTree>
    <p:extLst>
      <p:ext uri="{BB962C8B-B14F-4D97-AF65-F5344CB8AC3E}">
        <p14:creationId xmlns:p14="http://schemas.microsoft.com/office/powerpoint/2010/main" val="18131676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3156F-819A-42C9-BF32-21BD3B88D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34" y="804333"/>
            <a:ext cx="9084701" cy="5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76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996624"/>
            <a:ext cx="3060931" cy="487978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Consultation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953" y="996625"/>
            <a:ext cx="7100428" cy="48647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Kevin St. Jacques, PsyD, LMHC, CCIS-III, CAMS-III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www.stjacquesconsulting.com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Email: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stjacquesconsulting@outlook.com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Desk: 425.780.4477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Mobile: 206.953.9837</a:t>
            </a:r>
          </a:p>
        </p:txBody>
      </p:sp>
    </p:spTree>
    <p:extLst>
      <p:ext uri="{BB962C8B-B14F-4D97-AF65-F5344CB8AC3E}">
        <p14:creationId xmlns:p14="http://schemas.microsoft.com/office/powerpoint/2010/main" val="36890902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2918</Words>
  <Application>Microsoft Office PowerPoint</Application>
  <PresentationFormat>Widescreen</PresentationFormat>
  <Paragraphs>642</Paragraphs>
  <Slides>91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</vt:lpstr>
      <vt:lpstr>Calibri</vt:lpstr>
      <vt:lpstr>Calibri Light</vt:lpstr>
      <vt:lpstr>Courier New</vt:lpstr>
      <vt:lpstr>Wingdings</vt:lpstr>
      <vt:lpstr>Metropolitan</vt:lpstr>
      <vt:lpstr>Effective Communication With Individuals in Behavioural Crisis  </vt:lpstr>
      <vt:lpstr>Today’s Goals</vt:lpstr>
      <vt:lpstr>Anger and Aggression</vt:lpstr>
      <vt:lpstr>Anger</vt:lpstr>
      <vt:lpstr>Fight/Flight Response</vt:lpstr>
      <vt:lpstr>Continuum</vt:lpstr>
      <vt:lpstr>Aggression </vt:lpstr>
      <vt:lpstr>The Person in Crisis</vt:lpstr>
      <vt:lpstr>The Crisis</vt:lpstr>
      <vt:lpstr>Crisis?</vt:lpstr>
      <vt:lpstr>Understanding the Person in Crisis (PIC)</vt:lpstr>
      <vt:lpstr>Understanding the Person in Crisis (PIC)</vt:lpstr>
      <vt:lpstr>Stress and Trauma</vt:lpstr>
      <vt:lpstr>Understanding the Person in Crisis </vt:lpstr>
      <vt:lpstr>The Interventionist</vt:lpstr>
      <vt:lpstr>Self-management</vt:lpstr>
      <vt:lpstr>Facts &amp; Stories</vt:lpstr>
      <vt:lpstr>Example</vt:lpstr>
      <vt:lpstr>PowerPoint Presentation</vt:lpstr>
      <vt:lpstr>Emotional Triggers</vt:lpstr>
      <vt:lpstr>Triggers: Types</vt:lpstr>
      <vt:lpstr>Biases</vt:lpstr>
      <vt:lpstr>The 7 Conditions</vt:lpstr>
      <vt:lpstr>Communication</vt:lpstr>
      <vt:lpstr>PowerPoint Presentation</vt:lpstr>
      <vt:lpstr>Actions Speak Louder than Words</vt:lpstr>
      <vt:lpstr>Active Listening</vt:lpstr>
      <vt:lpstr>Posture</vt:lpstr>
      <vt:lpstr>Posture</vt:lpstr>
      <vt:lpstr>Eye Gaze</vt:lpstr>
      <vt:lpstr>Proxemics</vt:lpstr>
      <vt:lpstr>Proxemics</vt:lpstr>
      <vt:lpstr>Verbals</vt:lpstr>
      <vt:lpstr>The Process</vt:lpstr>
      <vt:lpstr>Why this Model of Crisis Intervention?</vt:lpstr>
      <vt:lpstr>I.N.S.E.R.T. Protocol</vt:lpstr>
      <vt:lpstr>Identify the Escalation/Aggression Type</vt:lpstr>
      <vt:lpstr>Reactive Escalation</vt:lpstr>
      <vt:lpstr>Instrumental Escalation</vt:lpstr>
      <vt:lpstr>Psychotic Escalation</vt:lpstr>
      <vt:lpstr>Needs Assessment</vt:lpstr>
      <vt:lpstr>Needs Assessment</vt:lpstr>
      <vt:lpstr>Safely Approach</vt:lpstr>
      <vt:lpstr>Engage Using IRPD</vt:lpstr>
      <vt:lpstr>Reinforce the Self-Regulation Process</vt:lpstr>
      <vt:lpstr>Teaching Moment</vt:lpstr>
      <vt:lpstr>Mental Illness</vt:lpstr>
      <vt:lpstr>Statistics</vt:lpstr>
      <vt:lpstr>Statistics</vt:lpstr>
      <vt:lpstr>What is a  Mental Illness?</vt:lpstr>
      <vt:lpstr>Psychosis</vt:lpstr>
      <vt:lpstr>Psychosis</vt:lpstr>
      <vt:lpstr>fMRI </vt:lpstr>
      <vt:lpstr>Hallucinations</vt:lpstr>
      <vt:lpstr>Communication</vt:lpstr>
      <vt:lpstr>Delusional Thinking</vt:lpstr>
      <vt:lpstr>Communication</vt:lpstr>
      <vt:lpstr>Paranoia</vt:lpstr>
      <vt:lpstr>Communication</vt:lpstr>
      <vt:lpstr>Mania: Bipolar</vt:lpstr>
      <vt:lpstr>Communication</vt:lpstr>
      <vt:lpstr>Intellectual Disability</vt:lpstr>
      <vt:lpstr>Communication</vt:lpstr>
      <vt:lpstr>Below Average                                 Average                                                                   Above Average</vt:lpstr>
      <vt:lpstr>Autism Spectrum Disorder</vt:lpstr>
      <vt:lpstr>Communication</vt:lpstr>
      <vt:lpstr>High Functioning Autism</vt:lpstr>
      <vt:lpstr>Communication</vt:lpstr>
      <vt:lpstr>Post-traumatic Stress Disorder</vt:lpstr>
      <vt:lpstr>Post-traumatic Stress Disorder</vt:lpstr>
      <vt:lpstr>Communication</vt:lpstr>
      <vt:lpstr>Depression</vt:lpstr>
      <vt:lpstr>Agitated Depression</vt:lpstr>
      <vt:lpstr>Communication</vt:lpstr>
      <vt:lpstr>Difficult Personalities</vt:lpstr>
      <vt:lpstr>What is a personality?</vt:lpstr>
      <vt:lpstr>What makes a personality disordered?</vt:lpstr>
      <vt:lpstr>PowerPoint Presentation</vt:lpstr>
      <vt:lpstr>Borderline Personality Disorder</vt:lpstr>
      <vt:lpstr>Presentation</vt:lpstr>
      <vt:lpstr>Communication</vt:lpstr>
      <vt:lpstr>Antisocial Personality Disorder</vt:lpstr>
      <vt:lpstr>Presentation</vt:lpstr>
      <vt:lpstr>Communication</vt:lpstr>
      <vt:lpstr>Narcissistic Personality Disorder</vt:lpstr>
      <vt:lpstr>Presentation</vt:lpstr>
      <vt:lpstr>Self-esteem</vt:lpstr>
      <vt:lpstr>Communication</vt:lpstr>
      <vt:lpstr>Questions</vt:lpstr>
      <vt:lpstr>PowerPoint Presentation</vt:lpstr>
      <vt:lpstr>Consultation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 With Individuals in Behavioural Crisis  </dc:title>
  <dc:creator>Kevin St Jacques</dc:creator>
  <cp:lastModifiedBy>Kevin St Jacques</cp:lastModifiedBy>
  <cp:revision>5</cp:revision>
  <dcterms:created xsi:type="dcterms:W3CDTF">2020-02-26T19:53:14Z</dcterms:created>
  <dcterms:modified xsi:type="dcterms:W3CDTF">2020-03-02T04:24:23Z</dcterms:modified>
</cp:coreProperties>
</file>