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262" r:id="rId2"/>
    <p:sldId id="263" r:id="rId3"/>
    <p:sldId id="277" r:id="rId4"/>
    <p:sldId id="307" r:id="rId5"/>
    <p:sldId id="279" r:id="rId6"/>
    <p:sldId id="278" r:id="rId7"/>
    <p:sldId id="265" r:id="rId8"/>
    <p:sldId id="266" r:id="rId9"/>
    <p:sldId id="267" r:id="rId10"/>
    <p:sldId id="297" r:id="rId11"/>
    <p:sldId id="312" r:id="rId12"/>
    <p:sldId id="311" r:id="rId13"/>
    <p:sldId id="313" r:id="rId14"/>
    <p:sldId id="309" r:id="rId15"/>
    <p:sldId id="269" r:id="rId16"/>
    <p:sldId id="270" r:id="rId17"/>
    <p:sldId id="274" r:id="rId18"/>
    <p:sldId id="287" r:id="rId19"/>
    <p:sldId id="282" r:id="rId20"/>
    <p:sldId id="283" r:id="rId21"/>
    <p:sldId id="305" r:id="rId22"/>
    <p:sldId id="304" r:id="rId23"/>
    <p:sldId id="292" r:id="rId24"/>
    <p:sldId id="293" r:id="rId25"/>
    <p:sldId id="294" r:id="rId26"/>
    <p:sldId id="306" r:id="rId27"/>
    <p:sldId id="258" r:id="rId28"/>
    <p:sldId id="25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Shepard" initials="W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151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3-08T10:41:04.127" idx="9">
    <p:pos x="10" y="-2"/>
    <p:text>the next four slides were in the original but I wasn't sure what they represented per the lesson plan. 
Are these examples of rough and then finished diagrams (as I have labeled them) or do they represent other points? 
This is just an example of putting too much information on single diagram.  I tell recruits to put the measurements on a legend off to the side.  Or they can make "Overlay" drawings to show different items.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3-08T10:38:44.331" idx="8">
    <p:pos x="10" y="10"/>
    <p:text>This exercise may change
We do need to come up with a better way.  I'm at a loss at this point into how to improve it.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1284139-E13A-4DEC-963D-E22922E1A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6B22BB-7127-48B8-8386-DB8D1E1199C2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44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D2D4E0-446A-47C3-AECA-5C17BA633644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0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F24221-7EF8-4AD6-8F80-915343193CA5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4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ADCE15-452E-4054-BB38-4638CE7922AE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0860EE-9F30-4A67-9961-95655D6C50E2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4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09E6D1-4B92-4D45-837F-01A0D22C19F9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DBA681-2CD5-4FC7-BB6E-7A2FC4ECDCDF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2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810EC2-BD56-4DE5-9AC0-C298E0C8094C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Bill would normally give suggestions here about using overlays and putting the legend on another page… </a:t>
            </a:r>
          </a:p>
        </p:txBody>
      </p:sp>
    </p:spTree>
    <p:extLst>
      <p:ext uri="{BB962C8B-B14F-4D97-AF65-F5344CB8AC3E}">
        <p14:creationId xmlns:p14="http://schemas.microsoft.com/office/powerpoint/2010/main" val="313134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065BE0-ACD3-4A28-A514-510E05ED72F1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7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2CC3BE-2704-4594-A2DE-130B2C394A86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5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DF4121-48BB-4512-B940-21B291CCBFEA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272EDC-55F9-4A71-AF98-19F7EF9D3F77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7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8ADCBC-99FF-414A-929A-735DF5A8AE76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4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01B116-4FBD-4638-B0BB-AA8EE699611B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3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69DC44-017B-4F88-A8D7-0FD78C207DAD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9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CF2DA5B1-24AD-44FF-AEA3-1AD3AEAC2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1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E2725-60F0-4DF3-A2F9-85F8F713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54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3823E-143A-4DCE-9CB5-6B2AA07EA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B1D99-5347-4939-B7B4-7EF27C789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26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802BB-C890-462C-B34D-4C372AC0F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2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2475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2475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5D5C9-4E56-451C-BC68-EF130E635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3B020-B3CB-4DAB-8126-2837EB7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78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9A0B5-8FDA-47CB-8C78-772949612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1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6E9F1-7495-41DF-8326-F697B488D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6E9BA-774C-4B83-BBBC-33E16E86C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DB63F-FDD4-4A18-9662-C5E6DF6FB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01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2475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3366A57D-F06B-480A-9E25-4ACFB6F0FA9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rug death 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76650"/>
            <a:ext cx="3810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Criminal Investigations</a:t>
            </a:r>
            <a:br>
              <a:rPr lang="en-US" altLang="en-US" smtClean="0"/>
            </a:br>
            <a:r>
              <a:rPr lang="en-US" altLang="en-US" smtClean="0"/>
              <a:t>Crime Scene Diagrams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n-US" altLang="en-US" dirty="0" smtClean="0">
                <a:latin typeface="Arial" panose="020B0604020202020204" pitchFamily="34" charset="0"/>
              </a:rPr>
              <a:t>Crime </a:t>
            </a:r>
            <a:r>
              <a:rPr lang="en-US" altLang="en-US" smtClean="0">
                <a:latin typeface="Arial" panose="020B0604020202020204" pitchFamily="34" charset="0"/>
              </a:rPr>
              <a:t>Scene </a:t>
            </a:r>
            <a:r>
              <a:rPr lang="en-US" altLang="en-US" smtClean="0">
                <a:latin typeface="Arial" panose="020B0604020202020204" pitchFamily="34" charset="0"/>
              </a:rPr>
              <a:t>Diagrams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4"/>
          <p:cNvGrpSpPr>
            <a:grpSpLocks/>
          </p:cNvGrpSpPr>
          <p:nvPr/>
        </p:nvGrpSpPr>
        <p:grpSpPr bwMode="auto">
          <a:xfrm>
            <a:off x="738188" y="1506538"/>
            <a:ext cx="8158162" cy="779462"/>
            <a:chOff x="465" y="864"/>
            <a:chExt cx="5139" cy="491"/>
          </a:xfrm>
        </p:grpSpPr>
        <p:grpSp>
          <p:nvGrpSpPr>
            <p:cNvPr id="12321" name="Group 75"/>
            <p:cNvGrpSpPr>
              <a:grpSpLocks/>
            </p:cNvGrpSpPr>
            <p:nvPr/>
          </p:nvGrpSpPr>
          <p:grpSpPr bwMode="auto">
            <a:xfrm flipH="1">
              <a:off x="4992" y="864"/>
              <a:ext cx="612" cy="491"/>
              <a:chOff x="4537" y="223"/>
              <a:chExt cx="1223" cy="875"/>
            </a:xfrm>
          </p:grpSpPr>
          <p:sp>
            <p:nvSpPr>
              <p:cNvPr id="12382" name="AutoShape 50"/>
              <p:cNvSpPr>
                <a:spLocks noChangeAspect="1" noChangeArrowheads="1" noTextEdit="1"/>
              </p:cNvSpPr>
              <p:nvPr/>
            </p:nvSpPr>
            <p:spPr bwMode="auto">
              <a:xfrm>
                <a:off x="4537" y="223"/>
                <a:ext cx="1223" cy="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54"/>
              <p:cNvSpPr>
                <a:spLocks/>
              </p:cNvSpPr>
              <p:nvPr/>
            </p:nvSpPr>
            <p:spPr bwMode="auto">
              <a:xfrm>
                <a:off x="5566" y="848"/>
                <a:ext cx="109" cy="59"/>
              </a:xfrm>
              <a:custGeom>
                <a:avLst/>
                <a:gdLst>
                  <a:gd name="T0" fmla="*/ 149 w 219"/>
                  <a:gd name="T1" fmla="*/ 0 h 118"/>
                  <a:gd name="T2" fmla="*/ 219 w 219"/>
                  <a:gd name="T3" fmla="*/ 14 h 118"/>
                  <a:gd name="T4" fmla="*/ 217 w 219"/>
                  <a:gd name="T5" fmla="*/ 14 h 118"/>
                  <a:gd name="T6" fmla="*/ 213 w 219"/>
                  <a:gd name="T7" fmla="*/ 17 h 118"/>
                  <a:gd name="T8" fmla="*/ 209 w 219"/>
                  <a:gd name="T9" fmla="*/ 23 h 118"/>
                  <a:gd name="T10" fmla="*/ 206 w 219"/>
                  <a:gd name="T11" fmla="*/ 31 h 118"/>
                  <a:gd name="T12" fmla="*/ 198 w 219"/>
                  <a:gd name="T13" fmla="*/ 38 h 118"/>
                  <a:gd name="T14" fmla="*/ 190 w 219"/>
                  <a:gd name="T15" fmla="*/ 46 h 118"/>
                  <a:gd name="T16" fmla="*/ 183 w 219"/>
                  <a:gd name="T17" fmla="*/ 55 h 118"/>
                  <a:gd name="T18" fmla="*/ 173 w 219"/>
                  <a:gd name="T19" fmla="*/ 67 h 118"/>
                  <a:gd name="T20" fmla="*/ 164 w 219"/>
                  <a:gd name="T21" fmla="*/ 76 h 118"/>
                  <a:gd name="T22" fmla="*/ 154 w 219"/>
                  <a:gd name="T23" fmla="*/ 84 h 118"/>
                  <a:gd name="T24" fmla="*/ 145 w 219"/>
                  <a:gd name="T25" fmla="*/ 93 h 118"/>
                  <a:gd name="T26" fmla="*/ 137 w 219"/>
                  <a:gd name="T27" fmla="*/ 101 h 118"/>
                  <a:gd name="T28" fmla="*/ 128 w 219"/>
                  <a:gd name="T29" fmla="*/ 109 h 118"/>
                  <a:gd name="T30" fmla="*/ 120 w 219"/>
                  <a:gd name="T31" fmla="*/ 114 h 118"/>
                  <a:gd name="T32" fmla="*/ 112 w 219"/>
                  <a:gd name="T33" fmla="*/ 116 h 118"/>
                  <a:gd name="T34" fmla="*/ 109 w 219"/>
                  <a:gd name="T35" fmla="*/ 118 h 118"/>
                  <a:gd name="T36" fmla="*/ 101 w 219"/>
                  <a:gd name="T37" fmla="*/ 116 h 118"/>
                  <a:gd name="T38" fmla="*/ 95 w 219"/>
                  <a:gd name="T39" fmla="*/ 114 h 118"/>
                  <a:gd name="T40" fmla="*/ 86 w 219"/>
                  <a:gd name="T41" fmla="*/ 110 h 118"/>
                  <a:gd name="T42" fmla="*/ 80 w 219"/>
                  <a:gd name="T43" fmla="*/ 105 h 118"/>
                  <a:gd name="T44" fmla="*/ 71 w 219"/>
                  <a:gd name="T45" fmla="*/ 99 h 118"/>
                  <a:gd name="T46" fmla="*/ 61 w 219"/>
                  <a:gd name="T47" fmla="*/ 93 h 118"/>
                  <a:gd name="T48" fmla="*/ 52 w 219"/>
                  <a:gd name="T49" fmla="*/ 86 h 118"/>
                  <a:gd name="T50" fmla="*/ 44 w 219"/>
                  <a:gd name="T51" fmla="*/ 80 h 118"/>
                  <a:gd name="T52" fmla="*/ 34 w 219"/>
                  <a:gd name="T53" fmla="*/ 71 h 118"/>
                  <a:gd name="T54" fmla="*/ 27 w 219"/>
                  <a:gd name="T55" fmla="*/ 65 h 118"/>
                  <a:gd name="T56" fmla="*/ 17 w 219"/>
                  <a:gd name="T57" fmla="*/ 57 h 118"/>
                  <a:gd name="T58" fmla="*/ 12 w 219"/>
                  <a:gd name="T59" fmla="*/ 52 h 118"/>
                  <a:gd name="T60" fmla="*/ 8 w 219"/>
                  <a:gd name="T61" fmla="*/ 46 h 118"/>
                  <a:gd name="T62" fmla="*/ 4 w 219"/>
                  <a:gd name="T63" fmla="*/ 42 h 118"/>
                  <a:gd name="T64" fmla="*/ 0 w 219"/>
                  <a:gd name="T65" fmla="*/ 40 h 118"/>
                  <a:gd name="T66" fmla="*/ 149 w 219"/>
                  <a:gd name="T67" fmla="*/ 0 h 118"/>
                  <a:gd name="T68" fmla="*/ 149 w 219"/>
                  <a:gd name="T69" fmla="*/ 0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9"/>
                  <a:gd name="T106" fmla="*/ 0 h 118"/>
                  <a:gd name="T107" fmla="*/ 219 w 219"/>
                  <a:gd name="T108" fmla="*/ 118 h 1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9" h="118">
                    <a:moveTo>
                      <a:pt x="149" y="0"/>
                    </a:moveTo>
                    <a:lnTo>
                      <a:pt x="219" y="14"/>
                    </a:lnTo>
                    <a:lnTo>
                      <a:pt x="217" y="14"/>
                    </a:lnTo>
                    <a:lnTo>
                      <a:pt x="213" y="17"/>
                    </a:lnTo>
                    <a:lnTo>
                      <a:pt x="209" y="23"/>
                    </a:lnTo>
                    <a:lnTo>
                      <a:pt x="206" y="31"/>
                    </a:lnTo>
                    <a:lnTo>
                      <a:pt x="198" y="38"/>
                    </a:lnTo>
                    <a:lnTo>
                      <a:pt x="190" y="46"/>
                    </a:lnTo>
                    <a:lnTo>
                      <a:pt x="183" y="55"/>
                    </a:lnTo>
                    <a:lnTo>
                      <a:pt x="173" y="67"/>
                    </a:lnTo>
                    <a:lnTo>
                      <a:pt x="164" y="76"/>
                    </a:lnTo>
                    <a:lnTo>
                      <a:pt x="154" y="84"/>
                    </a:lnTo>
                    <a:lnTo>
                      <a:pt x="145" y="93"/>
                    </a:lnTo>
                    <a:lnTo>
                      <a:pt x="137" y="101"/>
                    </a:lnTo>
                    <a:lnTo>
                      <a:pt x="128" y="109"/>
                    </a:lnTo>
                    <a:lnTo>
                      <a:pt x="120" y="114"/>
                    </a:lnTo>
                    <a:lnTo>
                      <a:pt x="112" y="116"/>
                    </a:lnTo>
                    <a:lnTo>
                      <a:pt x="109" y="118"/>
                    </a:lnTo>
                    <a:lnTo>
                      <a:pt x="101" y="116"/>
                    </a:lnTo>
                    <a:lnTo>
                      <a:pt x="95" y="114"/>
                    </a:lnTo>
                    <a:lnTo>
                      <a:pt x="86" y="110"/>
                    </a:lnTo>
                    <a:lnTo>
                      <a:pt x="80" y="105"/>
                    </a:lnTo>
                    <a:lnTo>
                      <a:pt x="71" y="99"/>
                    </a:lnTo>
                    <a:lnTo>
                      <a:pt x="61" y="93"/>
                    </a:lnTo>
                    <a:lnTo>
                      <a:pt x="52" y="86"/>
                    </a:lnTo>
                    <a:lnTo>
                      <a:pt x="44" y="80"/>
                    </a:lnTo>
                    <a:lnTo>
                      <a:pt x="34" y="71"/>
                    </a:lnTo>
                    <a:lnTo>
                      <a:pt x="27" y="65"/>
                    </a:lnTo>
                    <a:lnTo>
                      <a:pt x="17" y="57"/>
                    </a:lnTo>
                    <a:lnTo>
                      <a:pt x="12" y="52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4" name="Freeform 55"/>
              <p:cNvSpPr>
                <a:spLocks/>
              </p:cNvSpPr>
              <p:nvPr/>
            </p:nvSpPr>
            <p:spPr bwMode="auto">
              <a:xfrm>
                <a:off x="5145" y="761"/>
                <a:ext cx="519" cy="137"/>
              </a:xfrm>
              <a:custGeom>
                <a:avLst/>
                <a:gdLst>
                  <a:gd name="T0" fmla="*/ 71 w 1038"/>
                  <a:gd name="T1" fmla="*/ 0 h 274"/>
                  <a:gd name="T2" fmla="*/ 93 w 1038"/>
                  <a:gd name="T3" fmla="*/ 0 h 274"/>
                  <a:gd name="T4" fmla="*/ 120 w 1038"/>
                  <a:gd name="T5" fmla="*/ 0 h 274"/>
                  <a:gd name="T6" fmla="*/ 152 w 1038"/>
                  <a:gd name="T7" fmla="*/ 2 h 274"/>
                  <a:gd name="T8" fmla="*/ 190 w 1038"/>
                  <a:gd name="T9" fmla="*/ 4 h 274"/>
                  <a:gd name="T10" fmla="*/ 232 w 1038"/>
                  <a:gd name="T11" fmla="*/ 4 h 274"/>
                  <a:gd name="T12" fmla="*/ 278 w 1038"/>
                  <a:gd name="T13" fmla="*/ 6 h 274"/>
                  <a:gd name="T14" fmla="*/ 322 w 1038"/>
                  <a:gd name="T15" fmla="*/ 8 h 274"/>
                  <a:gd name="T16" fmla="*/ 367 w 1038"/>
                  <a:gd name="T17" fmla="*/ 10 h 274"/>
                  <a:gd name="T18" fmla="*/ 409 w 1038"/>
                  <a:gd name="T19" fmla="*/ 10 h 274"/>
                  <a:gd name="T20" fmla="*/ 451 w 1038"/>
                  <a:gd name="T21" fmla="*/ 12 h 274"/>
                  <a:gd name="T22" fmla="*/ 487 w 1038"/>
                  <a:gd name="T23" fmla="*/ 14 h 274"/>
                  <a:gd name="T24" fmla="*/ 521 w 1038"/>
                  <a:gd name="T25" fmla="*/ 14 h 274"/>
                  <a:gd name="T26" fmla="*/ 548 w 1038"/>
                  <a:gd name="T27" fmla="*/ 14 h 274"/>
                  <a:gd name="T28" fmla="*/ 567 w 1038"/>
                  <a:gd name="T29" fmla="*/ 16 h 274"/>
                  <a:gd name="T30" fmla="*/ 591 w 1038"/>
                  <a:gd name="T31" fmla="*/ 16 h 274"/>
                  <a:gd name="T32" fmla="*/ 620 w 1038"/>
                  <a:gd name="T33" fmla="*/ 16 h 274"/>
                  <a:gd name="T34" fmla="*/ 650 w 1038"/>
                  <a:gd name="T35" fmla="*/ 16 h 274"/>
                  <a:gd name="T36" fmla="*/ 681 w 1038"/>
                  <a:gd name="T37" fmla="*/ 18 h 274"/>
                  <a:gd name="T38" fmla="*/ 711 w 1038"/>
                  <a:gd name="T39" fmla="*/ 19 h 274"/>
                  <a:gd name="T40" fmla="*/ 738 w 1038"/>
                  <a:gd name="T41" fmla="*/ 23 h 274"/>
                  <a:gd name="T42" fmla="*/ 766 w 1038"/>
                  <a:gd name="T43" fmla="*/ 31 h 274"/>
                  <a:gd name="T44" fmla="*/ 789 w 1038"/>
                  <a:gd name="T45" fmla="*/ 40 h 274"/>
                  <a:gd name="T46" fmla="*/ 814 w 1038"/>
                  <a:gd name="T47" fmla="*/ 52 h 274"/>
                  <a:gd name="T48" fmla="*/ 846 w 1038"/>
                  <a:gd name="T49" fmla="*/ 65 h 274"/>
                  <a:gd name="T50" fmla="*/ 867 w 1038"/>
                  <a:gd name="T51" fmla="*/ 75 h 274"/>
                  <a:gd name="T52" fmla="*/ 890 w 1038"/>
                  <a:gd name="T53" fmla="*/ 82 h 274"/>
                  <a:gd name="T54" fmla="*/ 913 w 1038"/>
                  <a:gd name="T55" fmla="*/ 94 h 274"/>
                  <a:gd name="T56" fmla="*/ 935 w 1038"/>
                  <a:gd name="T57" fmla="*/ 105 h 274"/>
                  <a:gd name="T58" fmla="*/ 958 w 1038"/>
                  <a:gd name="T59" fmla="*/ 114 h 274"/>
                  <a:gd name="T60" fmla="*/ 983 w 1038"/>
                  <a:gd name="T61" fmla="*/ 128 h 274"/>
                  <a:gd name="T62" fmla="*/ 1017 w 1038"/>
                  <a:gd name="T63" fmla="*/ 151 h 274"/>
                  <a:gd name="T64" fmla="*/ 1036 w 1038"/>
                  <a:gd name="T65" fmla="*/ 175 h 274"/>
                  <a:gd name="T66" fmla="*/ 1032 w 1038"/>
                  <a:gd name="T67" fmla="*/ 198 h 274"/>
                  <a:gd name="T68" fmla="*/ 1015 w 1038"/>
                  <a:gd name="T69" fmla="*/ 213 h 274"/>
                  <a:gd name="T70" fmla="*/ 989 w 1038"/>
                  <a:gd name="T71" fmla="*/ 223 h 274"/>
                  <a:gd name="T72" fmla="*/ 949 w 1038"/>
                  <a:gd name="T73" fmla="*/ 230 h 274"/>
                  <a:gd name="T74" fmla="*/ 899 w 1038"/>
                  <a:gd name="T75" fmla="*/ 240 h 274"/>
                  <a:gd name="T76" fmla="*/ 840 w 1038"/>
                  <a:gd name="T77" fmla="*/ 247 h 274"/>
                  <a:gd name="T78" fmla="*/ 778 w 1038"/>
                  <a:gd name="T79" fmla="*/ 253 h 274"/>
                  <a:gd name="T80" fmla="*/ 707 w 1038"/>
                  <a:gd name="T81" fmla="*/ 257 h 274"/>
                  <a:gd name="T82" fmla="*/ 637 w 1038"/>
                  <a:gd name="T83" fmla="*/ 263 h 274"/>
                  <a:gd name="T84" fmla="*/ 565 w 1038"/>
                  <a:gd name="T85" fmla="*/ 266 h 274"/>
                  <a:gd name="T86" fmla="*/ 491 w 1038"/>
                  <a:gd name="T87" fmla="*/ 270 h 274"/>
                  <a:gd name="T88" fmla="*/ 422 w 1038"/>
                  <a:gd name="T89" fmla="*/ 270 h 274"/>
                  <a:gd name="T90" fmla="*/ 356 w 1038"/>
                  <a:gd name="T91" fmla="*/ 272 h 274"/>
                  <a:gd name="T92" fmla="*/ 297 w 1038"/>
                  <a:gd name="T93" fmla="*/ 272 h 274"/>
                  <a:gd name="T94" fmla="*/ 244 w 1038"/>
                  <a:gd name="T95" fmla="*/ 272 h 274"/>
                  <a:gd name="T96" fmla="*/ 200 w 1038"/>
                  <a:gd name="T97" fmla="*/ 270 h 274"/>
                  <a:gd name="T98" fmla="*/ 169 w 1038"/>
                  <a:gd name="T99" fmla="*/ 268 h 274"/>
                  <a:gd name="T100" fmla="*/ 145 w 1038"/>
                  <a:gd name="T101" fmla="*/ 265 h 274"/>
                  <a:gd name="T102" fmla="*/ 111 w 1038"/>
                  <a:gd name="T103" fmla="*/ 259 h 274"/>
                  <a:gd name="T104" fmla="*/ 76 w 1038"/>
                  <a:gd name="T105" fmla="*/ 249 h 274"/>
                  <a:gd name="T106" fmla="*/ 52 w 1038"/>
                  <a:gd name="T107" fmla="*/ 240 h 274"/>
                  <a:gd name="T108" fmla="*/ 25 w 1038"/>
                  <a:gd name="T109" fmla="*/ 227 h 274"/>
                  <a:gd name="T110" fmla="*/ 0 w 1038"/>
                  <a:gd name="T111" fmla="*/ 208 h 2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38"/>
                  <a:gd name="T169" fmla="*/ 0 h 274"/>
                  <a:gd name="T170" fmla="*/ 1038 w 1038"/>
                  <a:gd name="T171" fmla="*/ 274 h 2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38" h="274">
                    <a:moveTo>
                      <a:pt x="59" y="0"/>
                    </a:moveTo>
                    <a:lnTo>
                      <a:pt x="61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45" y="2"/>
                    </a:lnTo>
                    <a:lnTo>
                      <a:pt x="152" y="2"/>
                    </a:lnTo>
                    <a:lnTo>
                      <a:pt x="162" y="2"/>
                    </a:lnTo>
                    <a:lnTo>
                      <a:pt x="171" y="2"/>
                    </a:lnTo>
                    <a:lnTo>
                      <a:pt x="181" y="4"/>
                    </a:lnTo>
                    <a:lnTo>
                      <a:pt x="190" y="4"/>
                    </a:lnTo>
                    <a:lnTo>
                      <a:pt x="202" y="4"/>
                    </a:lnTo>
                    <a:lnTo>
                      <a:pt x="211" y="4"/>
                    </a:lnTo>
                    <a:lnTo>
                      <a:pt x="221" y="4"/>
                    </a:lnTo>
                    <a:lnTo>
                      <a:pt x="232" y="4"/>
                    </a:lnTo>
                    <a:lnTo>
                      <a:pt x="244" y="6"/>
                    </a:lnTo>
                    <a:lnTo>
                      <a:pt x="255" y="6"/>
                    </a:lnTo>
                    <a:lnTo>
                      <a:pt x="266" y="6"/>
                    </a:lnTo>
                    <a:lnTo>
                      <a:pt x="278" y="6"/>
                    </a:lnTo>
                    <a:lnTo>
                      <a:pt x="289" y="8"/>
                    </a:lnTo>
                    <a:lnTo>
                      <a:pt x="299" y="8"/>
                    </a:lnTo>
                    <a:lnTo>
                      <a:pt x="310" y="8"/>
                    </a:lnTo>
                    <a:lnTo>
                      <a:pt x="322" y="8"/>
                    </a:lnTo>
                    <a:lnTo>
                      <a:pt x="333" y="8"/>
                    </a:lnTo>
                    <a:lnTo>
                      <a:pt x="344" y="8"/>
                    </a:lnTo>
                    <a:lnTo>
                      <a:pt x="356" y="10"/>
                    </a:lnTo>
                    <a:lnTo>
                      <a:pt x="367" y="10"/>
                    </a:lnTo>
                    <a:lnTo>
                      <a:pt x="379" y="10"/>
                    </a:lnTo>
                    <a:lnTo>
                      <a:pt x="388" y="10"/>
                    </a:lnTo>
                    <a:lnTo>
                      <a:pt x="399" y="10"/>
                    </a:lnTo>
                    <a:lnTo>
                      <a:pt x="409" y="10"/>
                    </a:lnTo>
                    <a:lnTo>
                      <a:pt x="420" y="12"/>
                    </a:lnTo>
                    <a:lnTo>
                      <a:pt x="430" y="12"/>
                    </a:lnTo>
                    <a:lnTo>
                      <a:pt x="441" y="12"/>
                    </a:lnTo>
                    <a:lnTo>
                      <a:pt x="451" y="12"/>
                    </a:lnTo>
                    <a:lnTo>
                      <a:pt x="462" y="14"/>
                    </a:lnTo>
                    <a:lnTo>
                      <a:pt x="470" y="14"/>
                    </a:lnTo>
                    <a:lnTo>
                      <a:pt x="479" y="14"/>
                    </a:lnTo>
                    <a:lnTo>
                      <a:pt x="487" y="14"/>
                    </a:lnTo>
                    <a:lnTo>
                      <a:pt x="496" y="14"/>
                    </a:lnTo>
                    <a:lnTo>
                      <a:pt x="504" y="14"/>
                    </a:lnTo>
                    <a:lnTo>
                      <a:pt x="513" y="14"/>
                    </a:lnTo>
                    <a:lnTo>
                      <a:pt x="521" y="14"/>
                    </a:lnTo>
                    <a:lnTo>
                      <a:pt x="529" y="14"/>
                    </a:lnTo>
                    <a:lnTo>
                      <a:pt x="534" y="14"/>
                    </a:lnTo>
                    <a:lnTo>
                      <a:pt x="542" y="14"/>
                    </a:lnTo>
                    <a:lnTo>
                      <a:pt x="548" y="14"/>
                    </a:lnTo>
                    <a:lnTo>
                      <a:pt x="553" y="16"/>
                    </a:lnTo>
                    <a:lnTo>
                      <a:pt x="557" y="16"/>
                    </a:lnTo>
                    <a:lnTo>
                      <a:pt x="563" y="16"/>
                    </a:lnTo>
                    <a:lnTo>
                      <a:pt x="567" y="16"/>
                    </a:lnTo>
                    <a:lnTo>
                      <a:pt x="572" y="16"/>
                    </a:lnTo>
                    <a:lnTo>
                      <a:pt x="578" y="16"/>
                    </a:lnTo>
                    <a:lnTo>
                      <a:pt x="584" y="16"/>
                    </a:lnTo>
                    <a:lnTo>
                      <a:pt x="591" y="16"/>
                    </a:lnTo>
                    <a:lnTo>
                      <a:pt x="597" y="16"/>
                    </a:lnTo>
                    <a:lnTo>
                      <a:pt x="605" y="16"/>
                    </a:lnTo>
                    <a:lnTo>
                      <a:pt x="612" y="16"/>
                    </a:lnTo>
                    <a:lnTo>
                      <a:pt x="620" y="16"/>
                    </a:lnTo>
                    <a:lnTo>
                      <a:pt x="628" y="16"/>
                    </a:lnTo>
                    <a:lnTo>
                      <a:pt x="635" y="16"/>
                    </a:lnTo>
                    <a:lnTo>
                      <a:pt x="643" y="16"/>
                    </a:lnTo>
                    <a:lnTo>
                      <a:pt x="650" y="16"/>
                    </a:lnTo>
                    <a:lnTo>
                      <a:pt x="658" y="16"/>
                    </a:lnTo>
                    <a:lnTo>
                      <a:pt x="666" y="16"/>
                    </a:lnTo>
                    <a:lnTo>
                      <a:pt x="673" y="16"/>
                    </a:lnTo>
                    <a:lnTo>
                      <a:pt x="681" y="18"/>
                    </a:lnTo>
                    <a:lnTo>
                      <a:pt x="688" y="18"/>
                    </a:lnTo>
                    <a:lnTo>
                      <a:pt x="696" y="18"/>
                    </a:lnTo>
                    <a:lnTo>
                      <a:pt x="704" y="18"/>
                    </a:lnTo>
                    <a:lnTo>
                      <a:pt x="711" y="19"/>
                    </a:lnTo>
                    <a:lnTo>
                      <a:pt x="719" y="19"/>
                    </a:lnTo>
                    <a:lnTo>
                      <a:pt x="724" y="21"/>
                    </a:lnTo>
                    <a:lnTo>
                      <a:pt x="732" y="23"/>
                    </a:lnTo>
                    <a:lnTo>
                      <a:pt x="738" y="23"/>
                    </a:lnTo>
                    <a:lnTo>
                      <a:pt x="745" y="25"/>
                    </a:lnTo>
                    <a:lnTo>
                      <a:pt x="753" y="27"/>
                    </a:lnTo>
                    <a:lnTo>
                      <a:pt x="759" y="29"/>
                    </a:lnTo>
                    <a:lnTo>
                      <a:pt x="766" y="31"/>
                    </a:lnTo>
                    <a:lnTo>
                      <a:pt x="772" y="33"/>
                    </a:lnTo>
                    <a:lnTo>
                      <a:pt x="778" y="35"/>
                    </a:lnTo>
                    <a:lnTo>
                      <a:pt x="783" y="38"/>
                    </a:lnTo>
                    <a:lnTo>
                      <a:pt x="789" y="40"/>
                    </a:lnTo>
                    <a:lnTo>
                      <a:pt x="795" y="44"/>
                    </a:lnTo>
                    <a:lnTo>
                      <a:pt x="800" y="46"/>
                    </a:lnTo>
                    <a:lnTo>
                      <a:pt x="806" y="50"/>
                    </a:lnTo>
                    <a:lnTo>
                      <a:pt x="814" y="52"/>
                    </a:lnTo>
                    <a:lnTo>
                      <a:pt x="823" y="56"/>
                    </a:lnTo>
                    <a:lnTo>
                      <a:pt x="831" y="59"/>
                    </a:lnTo>
                    <a:lnTo>
                      <a:pt x="840" y="63"/>
                    </a:lnTo>
                    <a:lnTo>
                      <a:pt x="846" y="65"/>
                    </a:lnTo>
                    <a:lnTo>
                      <a:pt x="852" y="67"/>
                    </a:lnTo>
                    <a:lnTo>
                      <a:pt x="857" y="69"/>
                    </a:lnTo>
                    <a:lnTo>
                      <a:pt x="861" y="73"/>
                    </a:lnTo>
                    <a:lnTo>
                      <a:pt x="867" y="75"/>
                    </a:lnTo>
                    <a:lnTo>
                      <a:pt x="873" y="76"/>
                    </a:lnTo>
                    <a:lnTo>
                      <a:pt x="878" y="78"/>
                    </a:lnTo>
                    <a:lnTo>
                      <a:pt x="884" y="80"/>
                    </a:lnTo>
                    <a:lnTo>
                      <a:pt x="890" y="82"/>
                    </a:lnTo>
                    <a:lnTo>
                      <a:pt x="896" y="86"/>
                    </a:lnTo>
                    <a:lnTo>
                      <a:pt x="901" y="88"/>
                    </a:lnTo>
                    <a:lnTo>
                      <a:pt x="907" y="92"/>
                    </a:lnTo>
                    <a:lnTo>
                      <a:pt x="913" y="94"/>
                    </a:lnTo>
                    <a:lnTo>
                      <a:pt x="918" y="95"/>
                    </a:lnTo>
                    <a:lnTo>
                      <a:pt x="924" y="99"/>
                    </a:lnTo>
                    <a:lnTo>
                      <a:pt x="930" y="101"/>
                    </a:lnTo>
                    <a:lnTo>
                      <a:pt x="935" y="105"/>
                    </a:lnTo>
                    <a:lnTo>
                      <a:pt x="941" y="107"/>
                    </a:lnTo>
                    <a:lnTo>
                      <a:pt x="947" y="111"/>
                    </a:lnTo>
                    <a:lnTo>
                      <a:pt x="954" y="113"/>
                    </a:lnTo>
                    <a:lnTo>
                      <a:pt x="958" y="114"/>
                    </a:lnTo>
                    <a:lnTo>
                      <a:pt x="964" y="116"/>
                    </a:lnTo>
                    <a:lnTo>
                      <a:pt x="970" y="120"/>
                    </a:lnTo>
                    <a:lnTo>
                      <a:pt x="975" y="122"/>
                    </a:lnTo>
                    <a:lnTo>
                      <a:pt x="983" y="128"/>
                    </a:lnTo>
                    <a:lnTo>
                      <a:pt x="994" y="133"/>
                    </a:lnTo>
                    <a:lnTo>
                      <a:pt x="1002" y="139"/>
                    </a:lnTo>
                    <a:lnTo>
                      <a:pt x="1010" y="145"/>
                    </a:lnTo>
                    <a:lnTo>
                      <a:pt x="1017" y="151"/>
                    </a:lnTo>
                    <a:lnTo>
                      <a:pt x="1025" y="158"/>
                    </a:lnTo>
                    <a:lnTo>
                      <a:pt x="1029" y="164"/>
                    </a:lnTo>
                    <a:lnTo>
                      <a:pt x="1032" y="170"/>
                    </a:lnTo>
                    <a:lnTo>
                      <a:pt x="1036" y="175"/>
                    </a:lnTo>
                    <a:lnTo>
                      <a:pt x="1038" y="181"/>
                    </a:lnTo>
                    <a:lnTo>
                      <a:pt x="1036" y="187"/>
                    </a:lnTo>
                    <a:lnTo>
                      <a:pt x="1036" y="192"/>
                    </a:lnTo>
                    <a:lnTo>
                      <a:pt x="1032" y="198"/>
                    </a:lnTo>
                    <a:lnTo>
                      <a:pt x="1029" y="206"/>
                    </a:lnTo>
                    <a:lnTo>
                      <a:pt x="1025" y="208"/>
                    </a:lnTo>
                    <a:lnTo>
                      <a:pt x="1021" y="209"/>
                    </a:lnTo>
                    <a:lnTo>
                      <a:pt x="1015" y="213"/>
                    </a:lnTo>
                    <a:lnTo>
                      <a:pt x="1010" y="215"/>
                    </a:lnTo>
                    <a:lnTo>
                      <a:pt x="1002" y="217"/>
                    </a:lnTo>
                    <a:lnTo>
                      <a:pt x="996" y="221"/>
                    </a:lnTo>
                    <a:lnTo>
                      <a:pt x="989" y="223"/>
                    </a:lnTo>
                    <a:lnTo>
                      <a:pt x="979" y="225"/>
                    </a:lnTo>
                    <a:lnTo>
                      <a:pt x="970" y="227"/>
                    </a:lnTo>
                    <a:lnTo>
                      <a:pt x="960" y="228"/>
                    </a:lnTo>
                    <a:lnTo>
                      <a:pt x="949" y="230"/>
                    </a:lnTo>
                    <a:lnTo>
                      <a:pt x="937" y="234"/>
                    </a:lnTo>
                    <a:lnTo>
                      <a:pt x="924" y="236"/>
                    </a:lnTo>
                    <a:lnTo>
                      <a:pt x="913" y="238"/>
                    </a:lnTo>
                    <a:lnTo>
                      <a:pt x="899" y="240"/>
                    </a:lnTo>
                    <a:lnTo>
                      <a:pt x="886" y="242"/>
                    </a:lnTo>
                    <a:lnTo>
                      <a:pt x="871" y="244"/>
                    </a:lnTo>
                    <a:lnTo>
                      <a:pt x="856" y="246"/>
                    </a:lnTo>
                    <a:lnTo>
                      <a:pt x="840" y="247"/>
                    </a:lnTo>
                    <a:lnTo>
                      <a:pt x="825" y="249"/>
                    </a:lnTo>
                    <a:lnTo>
                      <a:pt x="810" y="249"/>
                    </a:lnTo>
                    <a:lnTo>
                      <a:pt x="793" y="251"/>
                    </a:lnTo>
                    <a:lnTo>
                      <a:pt x="778" y="253"/>
                    </a:lnTo>
                    <a:lnTo>
                      <a:pt x="761" y="255"/>
                    </a:lnTo>
                    <a:lnTo>
                      <a:pt x="743" y="257"/>
                    </a:lnTo>
                    <a:lnTo>
                      <a:pt x="726" y="257"/>
                    </a:lnTo>
                    <a:lnTo>
                      <a:pt x="707" y="257"/>
                    </a:lnTo>
                    <a:lnTo>
                      <a:pt x="690" y="259"/>
                    </a:lnTo>
                    <a:lnTo>
                      <a:pt x="671" y="261"/>
                    </a:lnTo>
                    <a:lnTo>
                      <a:pt x="656" y="263"/>
                    </a:lnTo>
                    <a:lnTo>
                      <a:pt x="637" y="263"/>
                    </a:lnTo>
                    <a:lnTo>
                      <a:pt x="620" y="265"/>
                    </a:lnTo>
                    <a:lnTo>
                      <a:pt x="601" y="265"/>
                    </a:lnTo>
                    <a:lnTo>
                      <a:pt x="584" y="266"/>
                    </a:lnTo>
                    <a:lnTo>
                      <a:pt x="565" y="266"/>
                    </a:lnTo>
                    <a:lnTo>
                      <a:pt x="546" y="268"/>
                    </a:lnTo>
                    <a:lnTo>
                      <a:pt x="527" y="268"/>
                    </a:lnTo>
                    <a:lnTo>
                      <a:pt x="510" y="268"/>
                    </a:lnTo>
                    <a:lnTo>
                      <a:pt x="491" y="270"/>
                    </a:lnTo>
                    <a:lnTo>
                      <a:pt x="474" y="270"/>
                    </a:lnTo>
                    <a:lnTo>
                      <a:pt x="456" y="270"/>
                    </a:lnTo>
                    <a:lnTo>
                      <a:pt x="439" y="270"/>
                    </a:lnTo>
                    <a:lnTo>
                      <a:pt x="422" y="270"/>
                    </a:lnTo>
                    <a:lnTo>
                      <a:pt x="405" y="272"/>
                    </a:lnTo>
                    <a:lnTo>
                      <a:pt x="388" y="272"/>
                    </a:lnTo>
                    <a:lnTo>
                      <a:pt x="373" y="272"/>
                    </a:lnTo>
                    <a:lnTo>
                      <a:pt x="356" y="272"/>
                    </a:lnTo>
                    <a:lnTo>
                      <a:pt x="341" y="274"/>
                    </a:lnTo>
                    <a:lnTo>
                      <a:pt x="325" y="272"/>
                    </a:lnTo>
                    <a:lnTo>
                      <a:pt x="310" y="272"/>
                    </a:lnTo>
                    <a:lnTo>
                      <a:pt x="297" y="272"/>
                    </a:lnTo>
                    <a:lnTo>
                      <a:pt x="282" y="272"/>
                    </a:lnTo>
                    <a:lnTo>
                      <a:pt x="268" y="272"/>
                    </a:lnTo>
                    <a:lnTo>
                      <a:pt x="257" y="272"/>
                    </a:lnTo>
                    <a:lnTo>
                      <a:pt x="244" y="272"/>
                    </a:lnTo>
                    <a:lnTo>
                      <a:pt x="232" y="272"/>
                    </a:lnTo>
                    <a:lnTo>
                      <a:pt x="221" y="272"/>
                    </a:lnTo>
                    <a:lnTo>
                      <a:pt x="209" y="272"/>
                    </a:lnTo>
                    <a:lnTo>
                      <a:pt x="200" y="270"/>
                    </a:lnTo>
                    <a:lnTo>
                      <a:pt x="192" y="270"/>
                    </a:lnTo>
                    <a:lnTo>
                      <a:pt x="183" y="270"/>
                    </a:lnTo>
                    <a:lnTo>
                      <a:pt x="175" y="270"/>
                    </a:lnTo>
                    <a:lnTo>
                      <a:pt x="169" y="268"/>
                    </a:lnTo>
                    <a:lnTo>
                      <a:pt x="164" y="268"/>
                    </a:lnTo>
                    <a:lnTo>
                      <a:pt x="156" y="266"/>
                    </a:lnTo>
                    <a:lnTo>
                      <a:pt x="150" y="266"/>
                    </a:lnTo>
                    <a:lnTo>
                      <a:pt x="145" y="265"/>
                    </a:lnTo>
                    <a:lnTo>
                      <a:pt x="141" y="265"/>
                    </a:lnTo>
                    <a:lnTo>
                      <a:pt x="130" y="263"/>
                    </a:lnTo>
                    <a:lnTo>
                      <a:pt x="120" y="263"/>
                    </a:lnTo>
                    <a:lnTo>
                      <a:pt x="111" y="259"/>
                    </a:lnTo>
                    <a:lnTo>
                      <a:pt x="101" y="257"/>
                    </a:lnTo>
                    <a:lnTo>
                      <a:pt x="93" y="255"/>
                    </a:lnTo>
                    <a:lnTo>
                      <a:pt x="86" y="251"/>
                    </a:lnTo>
                    <a:lnTo>
                      <a:pt x="76" y="249"/>
                    </a:lnTo>
                    <a:lnTo>
                      <a:pt x="71" y="247"/>
                    </a:lnTo>
                    <a:lnTo>
                      <a:pt x="63" y="244"/>
                    </a:lnTo>
                    <a:lnTo>
                      <a:pt x="57" y="242"/>
                    </a:lnTo>
                    <a:lnTo>
                      <a:pt x="52" y="240"/>
                    </a:lnTo>
                    <a:lnTo>
                      <a:pt x="46" y="236"/>
                    </a:lnTo>
                    <a:lnTo>
                      <a:pt x="40" y="234"/>
                    </a:lnTo>
                    <a:lnTo>
                      <a:pt x="35" y="232"/>
                    </a:lnTo>
                    <a:lnTo>
                      <a:pt x="25" y="227"/>
                    </a:lnTo>
                    <a:lnTo>
                      <a:pt x="17" y="221"/>
                    </a:lnTo>
                    <a:lnTo>
                      <a:pt x="12" y="215"/>
                    </a:lnTo>
                    <a:lnTo>
                      <a:pt x="8" y="213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5" name="Freeform 56"/>
              <p:cNvSpPr>
                <a:spLocks/>
              </p:cNvSpPr>
              <p:nvPr/>
            </p:nvSpPr>
            <p:spPr bwMode="auto">
              <a:xfrm>
                <a:off x="5177" y="766"/>
                <a:ext cx="356" cy="123"/>
              </a:xfrm>
              <a:custGeom>
                <a:avLst/>
                <a:gdLst>
                  <a:gd name="T0" fmla="*/ 13 w 713"/>
                  <a:gd name="T1" fmla="*/ 237 h 245"/>
                  <a:gd name="T2" fmla="*/ 27 w 713"/>
                  <a:gd name="T3" fmla="*/ 226 h 245"/>
                  <a:gd name="T4" fmla="*/ 46 w 713"/>
                  <a:gd name="T5" fmla="*/ 209 h 245"/>
                  <a:gd name="T6" fmla="*/ 70 w 713"/>
                  <a:gd name="T7" fmla="*/ 188 h 245"/>
                  <a:gd name="T8" fmla="*/ 95 w 713"/>
                  <a:gd name="T9" fmla="*/ 169 h 245"/>
                  <a:gd name="T10" fmla="*/ 120 w 713"/>
                  <a:gd name="T11" fmla="*/ 146 h 245"/>
                  <a:gd name="T12" fmla="*/ 143 w 713"/>
                  <a:gd name="T13" fmla="*/ 127 h 245"/>
                  <a:gd name="T14" fmla="*/ 164 w 713"/>
                  <a:gd name="T15" fmla="*/ 112 h 245"/>
                  <a:gd name="T16" fmla="*/ 181 w 713"/>
                  <a:gd name="T17" fmla="*/ 102 h 245"/>
                  <a:gd name="T18" fmla="*/ 203 w 713"/>
                  <a:gd name="T19" fmla="*/ 99 h 245"/>
                  <a:gd name="T20" fmla="*/ 234 w 713"/>
                  <a:gd name="T21" fmla="*/ 99 h 245"/>
                  <a:gd name="T22" fmla="*/ 264 w 713"/>
                  <a:gd name="T23" fmla="*/ 101 h 245"/>
                  <a:gd name="T24" fmla="*/ 295 w 713"/>
                  <a:gd name="T25" fmla="*/ 102 h 245"/>
                  <a:gd name="T26" fmla="*/ 327 w 713"/>
                  <a:gd name="T27" fmla="*/ 102 h 245"/>
                  <a:gd name="T28" fmla="*/ 359 w 713"/>
                  <a:gd name="T29" fmla="*/ 104 h 245"/>
                  <a:gd name="T30" fmla="*/ 392 w 713"/>
                  <a:gd name="T31" fmla="*/ 104 h 245"/>
                  <a:gd name="T32" fmla="*/ 422 w 713"/>
                  <a:gd name="T33" fmla="*/ 104 h 245"/>
                  <a:gd name="T34" fmla="*/ 454 w 713"/>
                  <a:gd name="T35" fmla="*/ 104 h 245"/>
                  <a:gd name="T36" fmla="*/ 485 w 713"/>
                  <a:gd name="T37" fmla="*/ 106 h 245"/>
                  <a:gd name="T38" fmla="*/ 515 w 713"/>
                  <a:gd name="T39" fmla="*/ 106 h 245"/>
                  <a:gd name="T40" fmla="*/ 544 w 713"/>
                  <a:gd name="T41" fmla="*/ 106 h 245"/>
                  <a:gd name="T42" fmla="*/ 570 w 713"/>
                  <a:gd name="T43" fmla="*/ 106 h 245"/>
                  <a:gd name="T44" fmla="*/ 597 w 713"/>
                  <a:gd name="T45" fmla="*/ 106 h 245"/>
                  <a:gd name="T46" fmla="*/ 620 w 713"/>
                  <a:gd name="T47" fmla="*/ 104 h 245"/>
                  <a:gd name="T48" fmla="*/ 642 w 713"/>
                  <a:gd name="T49" fmla="*/ 104 h 245"/>
                  <a:gd name="T50" fmla="*/ 660 w 713"/>
                  <a:gd name="T51" fmla="*/ 104 h 245"/>
                  <a:gd name="T52" fmla="*/ 677 w 713"/>
                  <a:gd name="T53" fmla="*/ 102 h 245"/>
                  <a:gd name="T54" fmla="*/ 701 w 713"/>
                  <a:gd name="T55" fmla="*/ 97 h 245"/>
                  <a:gd name="T56" fmla="*/ 713 w 713"/>
                  <a:gd name="T57" fmla="*/ 93 h 245"/>
                  <a:gd name="T58" fmla="*/ 701 w 713"/>
                  <a:gd name="T59" fmla="*/ 82 h 245"/>
                  <a:gd name="T60" fmla="*/ 680 w 713"/>
                  <a:gd name="T61" fmla="*/ 76 h 245"/>
                  <a:gd name="T62" fmla="*/ 660 w 713"/>
                  <a:gd name="T63" fmla="*/ 72 h 245"/>
                  <a:gd name="T64" fmla="*/ 633 w 713"/>
                  <a:gd name="T65" fmla="*/ 68 h 245"/>
                  <a:gd name="T66" fmla="*/ 601 w 713"/>
                  <a:gd name="T67" fmla="*/ 63 h 245"/>
                  <a:gd name="T68" fmla="*/ 568 w 713"/>
                  <a:gd name="T69" fmla="*/ 61 h 245"/>
                  <a:gd name="T70" fmla="*/ 532 w 713"/>
                  <a:gd name="T71" fmla="*/ 57 h 245"/>
                  <a:gd name="T72" fmla="*/ 494 w 713"/>
                  <a:gd name="T73" fmla="*/ 53 h 245"/>
                  <a:gd name="T74" fmla="*/ 454 w 713"/>
                  <a:gd name="T75" fmla="*/ 51 h 245"/>
                  <a:gd name="T76" fmla="*/ 412 w 713"/>
                  <a:gd name="T77" fmla="*/ 47 h 245"/>
                  <a:gd name="T78" fmla="*/ 373 w 713"/>
                  <a:gd name="T79" fmla="*/ 45 h 245"/>
                  <a:gd name="T80" fmla="*/ 333 w 713"/>
                  <a:gd name="T81" fmla="*/ 44 h 245"/>
                  <a:gd name="T82" fmla="*/ 295 w 713"/>
                  <a:gd name="T83" fmla="*/ 42 h 245"/>
                  <a:gd name="T84" fmla="*/ 259 w 713"/>
                  <a:gd name="T85" fmla="*/ 40 h 245"/>
                  <a:gd name="T86" fmla="*/ 224 w 713"/>
                  <a:gd name="T87" fmla="*/ 38 h 245"/>
                  <a:gd name="T88" fmla="*/ 194 w 713"/>
                  <a:gd name="T89" fmla="*/ 38 h 245"/>
                  <a:gd name="T90" fmla="*/ 167 w 713"/>
                  <a:gd name="T91" fmla="*/ 36 h 245"/>
                  <a:gd name="T92" fmla="*/ 146 w 713"/>
                  <a:gd name="T93" fmla="*/ 36 h 245"/>
                  <a:gd name="T94" fmla="*/ 127 w 713"/>
                  <a:gd name="T95" fmla="*/ 36 h 245"/>
                  <a:gd name="T96" fmla="*/ 101 w 713"/>
                  <a:gd name="T97" fmla="*/ 34 h 245"/>
                  <a:gd name="T98" fmla="*/ 76 w 713"/>
                  <a:gd name="T99" fmla="*/ 28 h 245"/>
                  <a:gd name="T100" fmla="*/ 61 w 713"/>
                  <a:gd name="T101" fmla="*/ 25 h 245"/>
                  <a:gd name="T102" fmla="*/ 32 w 713"/>
                  <a:gd name="T103" fmla="*/ 15 h 245"/>
                  <a:gd name="T104" fmla="*/ 11 w 713"/>
                  <a:gd name="T105" fmla="*/ 6 h 245"/>
                  <a:gd name="T106" fmla="*/ 0 w 713"/>
                  <a:gd name="T107" fmla="*/ 0 h 2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13"/>
                  <a:gd name="T163" fmla="*/ 0 h 245"/>
                  <a:gd name="T164" fmla="*/ 713 w 713"/>
                  <a:gd name="T165" fmla="*/ 245 h 2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13" h="245">
                    <a:moveTo>
                      <a:pt x="8" y="245"/>
                    </a:moveTo>
                    <a:lnTo>
                      <a:pt x="8" y="243"/>
                    </a:lnTo>
                    <a:lnTo>
                      <a:pt x="13" y="237"/>
                    </a:lnTo>
                    <a:lnTo>
                      <a:pt x="15" y="234"/>
                    </a:lnTo>
                    <a:lnTo>
                      <a:pt x="21" y="230"/>
                    </a:lnTo>
                    <a:lnTo>
                      <a:pt x="27" y="226"/>
                    </a:lnTo>
                    <a:lnTo>
                      <a:pt x="34" y="220"/>
                    </a:lnTo>
                    <a:lnTo>
                      <a:pt x="40" y="215"/>
                    </a:lnTo>
                    <a:lnTo>
                      <a:pt x="46" y="209"/>
                    </a:lnTo>
                    <a:lnTo>
                      <a:pt x="53" y="201"/>
                    </a:lnTo>
                    <a:lnTo>
                      <a:pt x="61" y="196"/>
                    </a:lnTo>
                    <a:lnTo>
                      <a:pt x="70" y="188"/>
                    </a:lnTo>
                    <a:lnTo>
                      <a:pt x="78" y="180"/>
                    </a:lnTo>
                    <a:lnTo>
                      <a:pt x="86" y="175"/>
                    </a:lnTo>
                    <a:lnTo>
                      <a:pt x="95" y="169"/>
                    </a:lnTo>
                    <a:lnTo>
                      <a:pt x="103" y="161"/>
                    </a:lnTo>
                    <a:lnTo>
                      <a:pt x="110" y="154"/>
                    </a:lnTo>
                    <a:lnTo>
                      <a:pt x="120" y="146"/>
                    </a:lnTo>
                    <a:lnTo>
                      <a:pt x="127" y="140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50" y="121"/>
                    </a:lnTo>
                    <a:lnTo>
                      <a:pt x="158" y="118"/>
                    </a:lnTo>
                    <a:lnTo>
                      <a:pt x="164" y="112"/>
                    </a:lnTo>
                    <a:lnTo>
                      <a:pt x="171" y="108"/>
                    </a:lnTo>
                    <a:lnTo>
                      <a:pt x="175" y="104"/>
                    </a:lnTo>
                    <a:lnTo>
                      <a:pt x="181" y="102"/>
                    </a:lnTo>
                    <a:lnTo>
                      <a:pt x="190" y="99"/>
                    </a:lnTo>
                    <a:lnTo>
                      <a:pt x="196" y="99"/>
                    </a:lnTo>
                    <a:lnTo>
                      <a:pt x="203" y="99"/>
                    </a:lnTo>
                    <a:lnTo>
                      <a:pt x="213" y="99"/>
                    </a:lnTo>
                    <a:lnTo>
                      <a:pt x="222" y="99"/>
                    </a:lnTo>
                    <a:lnTo>
                      <a:pt x="234" y="99"/>
                    </a:lnTo>
                    <a:lnTo>
                      <a:pt x="243" y="99"/>
                    </a:lnTo>
                    <a:lnTo>
                      <a:pt x="253" y="101"/>
                    </a:lnTo>
                    <a:lnTo>
                      <a:pt x="264" y="101"/>
                    </a:lnTo>
                    <a:lnTo>
                      <a:pt x="274" y="102"/>
                    </a:lnTo>
                    <a:lnTo>
                      <a:pt x="285" y="102"/>
                    </a:lnTo>
                    <a:lnTo>
                      <a:pt x="295" y="102"/>
                    </a:lnTo>
                    <a:lnTo>
                      <a:pt x="306" y="102"/>
                    </a:lnTo>
                    <a:lnTo>
                      <a:pt x="317" y="102"/>
                    </a:lnTo>
                    <a:lnTo>
                      <a:pt x="327" y="102"/>
                    </a:lnTo>
                    <a:lnTo>
                      <a:pt x="338" y="104"/>
                    </a:lnTo>
                    <a:lnTo>
                      <a:pt x="348" y="104"/>
                    </a:lnTo>
                    <a:lnTo>
                      <a:pt x="359" y="104"/>
                    </a:lnTo>
                    <a:lnTo>
                      <a:pt x="371" y="104"/>
                    </a:lnTo>
                    <a:lnTo>
                      <a:pt x="380" y="104"/>
                    </a:lnTo>
                    <a:lnTo>
                      <a:pt x="392" y="104"/>
                    </a:lnTo>
                    <a:lnTo>
                      <a:pt x="403" y="104"/>
                    </a:lnTo>
                    <a:lnTo>
                      <a:pt x="412" y="104"/>
                    </a:lnTo>
                    <a:lnTo>
                      <a:pt x="422" y="104"/>
                    </a:lnTo>
                    <a:lnTo>
                      <a:pt x="433" y="104"/>
                    </a:lnTo>
                    <a:lnTo>
                      <a:pt x="445" y="104"/>
                    </a:lnTo>
                    <a:lnTo>
                      <a:pt x="454" y="104"/>
                    </a:lnTo>
                    <a:lnTo>
                      <a:pt x="464" y="104"/>
                    </a:lnTo>
                    <a:lnTo>
                      <a:pt x="473" y="104"/>
                    </a:lnTo>
                    <a:lnTo>
                      <a:pt x="485" y="106"/>
                    </a:lnTo>
                    <a:lnTo>
                      <a:pt x="494" y="106"/>
                    </a:lnTo>
                    <a:lnTo>
                      <a:pt x="506" y="106"/>
                    </a:lnTo>
                    <a:lnTo>
                      <a:pt x="515" y="106"/>
                    </a:lnTo>
                    <a:lnTo>
                      <a:pt x="527" y="106"/>
                    </a:lnTo>
                    <a:lnTo>
                      <a:pt x="534" y="106"/>
                    </a:lnTo>
                    <a:lnTo>
                      <a:pt x="544" y="106"/>
                    </a:lnTo>
                    <a:lnTo>
                      <a:pt x="553" y="106"/>
                    </a:lnTo>
                    <a:lnTo>
                      <a:pt x="563" y="106"/>
                    </a:lnTo>
                    <a:lnTo>
                      <a:pt x="570" y="106"/>
                    </a:lnTo>
                    <a:lnTo>
                      <a:pt x="580" y="106"/>
                    </a:lnTo>
                    <a:lnTo>
                      <a:pt x="587" y="106"/>
                    </a:lnTo>
                    <a:lnTo>
                      <a:pt x="597" y="106"/>
                    </a:lnTo>
                    <a:lnTo>
                      <a:pt x="604" y="104"/>
                    </a:lnTo>
                    <a:lnTo>
                      <a:pt x="612" y="104"/>
                    </a:lnTo>
                    <a:lnTo>
                      <a:pt x="620" y="104"/>
                    </a:lnTo>
                    <a:lnTo>
                      <a:pt x="627" y="104"/>
                    </a:lnTo>
                    <a:lnTo>
                      <a:pt x="635" y="104"/>
                    </a:lnTo>
                    <a:lnTo>
                      <a:pt x="642" y="104"/>
                    </a:lnTo>
                    <a:lnTo>
                      <a:pt x="648" y="104"/>
                    </a:lnTo>
                    <a:lnTo>
                      <a:pt x="656" y="104"/>
                    </a:lnTo>
                    <a:lnTo>
                      <a:pt x="660" y="104"/>
                    </a:lnTo>
                    <a:lnTo>
                      <a:pt x="665" y="102"/>
                    </a:lnTo>
                    <a:lnTo>
                      <a:pt x="671" y="102"/>
                    </a:lnTo>
                    <a:lnTo>
                      <a:pt x="677" y="102"/>
                    </a:lnTo>
                    <a:lnTo>
                      <a:pt x="686" y="99"/>
                    </a:lnTo>
                    <a:lnTo>
                      <a:pt x="696" y="99"/>
                    </a:lnTo>
                    <a:lnTo>
                      <a:pt x="701" y="97"/>
                    </a:lnTo>
                    <a:lnTo>
                      <a:pt x="707" y="95"/>
                    </a:lnTo>
                    <a:lnTo>
                      <a:pt x="711" y="93"/>
                    </a:lnTo>
                    <a:lnTo>
                      <a:pt x="713" y="93"/>
                    </a:lnTo>
                    <a:lnTo>
                      <a:pt x="713" y="89"/>
                    </a:lnTo>
                    <a:lnTo>
                      <a:pt x="709" y="85"/>
                    </a:lnTo>
                    <a:lnTo>
                      <a:pt x="701" y="82"/>
                    </a:lnTo>
                    <a:lnTo>
                      <a:pt x="694" y="80"/>
                    </a:lnTo>
                    <a:lnTo>
                      <a:pt x="686" y="78"/>
                    </a:lnTo>
                    <a:lnTo>
                      <a:pt x="680" y="76"/>
                    </a:lnTo>
                    <a:lnTo>
                      <a:pt x="673" y="74"/>
                    </a:lnTo>
                    <a:lnTo>
                      <a:pt x="667" y="74"/>
                    </a:lnTo>
                    <a:lnTo>
                      <a:pt x="660" y="72"/>
                    </a:lnTo>
                    <a:lnTo>
                      <a:pt x="650" y="70"/>
                    </a:lnTo>
                    <a:lnTo>
                      <a:pt x="642" y="68"/>
                    </a:lnTo>
                    <a:lnTo>
                      <a:pt x="633" y="68"/>
                    </a:lnTo>
                    <a:lnTo>
                      <a:pt x="623" y="66"/>
                    </a:lnTo>
                    <a:lnTo>
                      <a:pt x="612" y="64"/>
                    </a:lnTo>
                    <a:lnTo>
                      <a:pt x="601" y="63"/>
                    </a:lnTo>
                    <a:lnTo>
                      <a:pt x="591" y="63"/>
                    </a:lnTo>
                    <a:lnTo>
                      <a:pt x="580" y="61"/>
                    </a:lnTo>
                    <a:lnTo>
                      <a:pt x="568" y="61"/>
                    </a:lnTo>
                    <a:lnTo>
                      <a:pt x="555" y="59"/>
                    </a:lnTo>
                    <a:lnTo>
                      <a:pt x="544" y="59"/>
                    </a:lnTo>
                    <a:lnTo>
                      <a:pt x="532" y="57"/>
                    </a:lnTo>
                    <a:lnTo>
                      <a:pt x="519" y="55"/>
                    </a:lnTo>
                    <a:lnTo>
                      <a:pt x="506" y="55"/>
                    </a:lnTo>
                    <a:lnTo>
                      <a:pt x="494" y="53"/>
                    </a:lnTo>
                    <a:lnTo>
                      <a:pt x="479" y="53"/>
                    </a:lnTo>
                    <a:lnTo>
                      <a:pt x="468" y="51"/>
                    </a:lnTo>
                    <a:lnTo>
                      <a:pt x="454" y="51"/>
                    </a:lnTo>
                    <a:lnTo>
                      <a:pt x="441" y="51"/>
                    </a:lnTo>
                    <a:lnTo>
                      <a:pt x="428" y="49"/>
                    </a:lnTo>
                    <a:lnTo>
                      <a:pt x="412" y="47"/>
                    </a:lnTo>
                    <a:lnTo>
                      <a:pt x="399" y="47"/>
                    </a:lnTo>
                    <a:lnTo>
                      <a:pt x="386" y="47"/>
                    </a:lnTo>
                    <a:lnTo>
                      <a:pt x="373" y="45"/>
                    </a:lnTo>
                    <a:lnTo>
                      <a:pt x="359" y="45"/>
                    </a:lnTo>
                    <a:lnTo>
                      <a:pt x="346" y="44"/>
                    </a:lnTo>
                    <a:lnTo>
                      <a:pt x="333" y="44"/>
                    </a:lnTo>
                    <a:lnTo>
                      <a:pt x="319" y="44"/>
                    </a:lnTo>
                    <a:lnTo>
                      <a:pt x="308" y="42"/>
                    </a:lnTo>
                    <a:lnTo>
                      <a:pt x="295" y="42"/>
                    </a:lnTo>
                    <a:lnTo>
                      <a:pt x="281" y="42"/>
                    </a:lnTo>
                    <a:lnTo>
                      <a:pt x="270" y="40"/>
                    </a:lnTo>
                    <a:lnTo>
                      <a:pt x="259" y="40"/>
                    </a:lnTo>
                    <a:lnTo>
                      <a:pt x="247" y="40"/>
                    </a:lnTo>
                    <a:lnTo>
                      <a:pt x="236" y="40"/>
                    </a:lnTo>
                    <a:lnTo>
                      <a:pt x="224" y="38"/>
                    </a:lnTo>
                    <a:lnTo>
                      <a:pt x="213" y="38"/>
                    </a:lnTo>
                    <a:lnTo>
                      <a:pt x="203" y="38"/>
                    </a:lnTo>
                    <a:lnTo>
                      <a:pt x="194" y="38"/>
                    </a:lnTo>
                    <a:lnTo>
                      <a:pt x="184" y="36"/>
                    </a:lnTo>
                    <a:lnTo>
                      <a:pt x="177" y="36"/>
                    </a:lnTo>
                    <a:lnTo>
                      <a:pt x="167" y="36"/>
                    </a:lnTo>
                    <a:lnTo>
                      <a:pt x="160" y="36"/>
                    </a:lnTo>
                    <a:lnTo>
                      <a:pt x="152" y="36"/>
                    </a:lnTo>
                    <a:lnTo>
                      <a:pt x="146" y="36"/>
                    </a:lnTo>
                    <a:lnTo>
                      <a:pt x="141" y="36"/>
                    </a:lnTo>
                    <a:lnTo>
                      <a:pt x="135" y="36"/>
                    </a:lnTo>
                    <a:lnTo>
                      <a:pt x="127" y="36"/>
                    </a:lnTo>
                    <a:lnTo>
                      <a:pt x="122" y="36"/>
                    </a:lnTo>
                    <a:lnTo>
                      <a:pt x="110" y="36"/>
                    </a:lnTo>
                    <a:lnTo>
                      <a:pt x="101" y="34"/>
                    </a:lnTo>
                    <a:lnTo>
                      <a:pt x="91" y="32"/>
                    </a:lnTo>
                    <a:lnTo>
                      <a:pt x="82" y="30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67" y="26"/>
                    </a:lnTo>
                    <a:lnTo>
                      <a:pt x="61" y="25"/>
                    </a:lnTo>
                    <a:lnTo>
                      <a:pt x="51" y="21"/>
                    </a:lnTo>
                    <a:lnTo>
                      <a:pt x="42" y="19"/>
                    </a:lnTo>
                    <a:lnTo>
                      <a:pt x="32" y="15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11" y="6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8" y="245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6" name="Freeform 57"/>
              <p:cNvSpPr>
                <a:spLocks/>
              </p:cNvSpPr>
              <p:nvPr/>
            </p:nvSpPr>
            <p:spPr bwMode="auto">
              <a:xfrm>
                <a:off x="5187" y="764"/>
                <a:ext cx="488" cy="140"/>
              </a:xfrm>
              <a:custGeom>
                <a:avLst/>
                <a:gdLst>
                  <a:gd name="T0" fmla="*/ 91 w 977"/>
                  <a:gd name="T1" fmla="*/ 0 h 281"/>
                  <a:gd name="T2" fmla="*/ 154 w 977"/>
                  <a:gd name="T3" fmla="*/ 0 h 281"/>
                  <a:gd name="T4" fmla="*/ 236 w 977"/>
                  <a:gd name="T5" fmla="*/ 0 h 281"/>
                  <a:gd name="T6" fmla="*/ 331 w 977"/>
                  <a:gd name="T7" fmla="*/ 0 h 281"/>
                  <a:gd name="T8" fmla="*/ 431 w 977"/>
                  <a:gd name="T9" fmla="*/ 2 h 281"/>
                  <a:gd name="T10" fmla="*/ 525 w 977"/>
                  <a:gd name="T11" fmla="*/ 2 h 281"/>
                  <a:gd name="T12" fmla="*/ 606 w 977"/>
                  <a:gd name="T13" fmla="*/ 6 h 281"/>
                  <a:gd name="T14" fmla="*/ 667 w 977"/>
                  <a:gd name="T15" fmla="*/ 10 h 281"/>
                  <a:gd name="T16" fmla="*/ 707 w 977"/>
                  <a:gd name="T17" fmla="*/ 19 h 281"/>
                  <a:gd name="T18" fmla="*/ 753 w 977"/>
                  <a:gd name="T19" fmla="*/ 40 h 281"/>
                  <a:gd name="T20" fmla="*/ 789 w 977"/>
                  <a:gd name="T21" fmla="*/ 59 h 281"/>
                  <a:gd name="T22" fmla="*/ 832 w 977"/>
                  <a:gd name="T23" fmla="*/ 80 h 281"/>
                  <a:gd name="T24" fmla="*/ 872 w 977"/>
                  <a:gd name="T25" fmla="*/ 105 h 281"/>
                  <a:gd name="T26" fmla="*/ 910 w 977"/>
                  <a:gd name="T27" fmla="*/ 126 h 281"/>
                  <a:gd name="T28" fmla="*/ 964 w 977"/>
                  <a:gd name="T29" fmla="*/ 165 h 281"/>
                  <a:gd name="T30" fmla="*/ 965 w 977"/>
                  <a:gd name="T31" fmla="*/ 192 h 281"/>
                  <a:gd name="T32" fmla="*/ 920 w 977"/>
                  <a:gd name="T33" fmla="*/ 205 h 281"/>
                  <a:gd name="T34" fmla="*/ 846 w 977"/>
                  <a:gd name="T35" fmla="*/ 219 h 281"/>
                  <a:gd name="T36" fmla="*/ 753 w 977"/>
                  <a:gd name="T37" fmla="*/ 230 h 281"/>
                  <a:gd name="T38" fmla="*/ 644 w 977"/>
                  <a:gd name="T39" fmla="*/ 243 h 281"/>
                  <a:gd name="T40" fmla="*/ 532 w 977"/>
                  <a:gd name="T41" fmla="*/ 253 h 281"/>
                  <a:gd name="T42" fmla="*/ 424 w 977"/>
                  <a:gd name="T43" fmla="*/ 260 h 281"/>
                  <a:gd name="T44" fmla="*/ 327 w 977"/>
                  <a:gd name="T45" fmla="*/ 268 h 281"/>
                  <a:gd name="T46" fmla="*/ 251 w 977"/>
                  <a:gd name="T47" fmla="*/ 272 h 281"/>
                  <a:gd name="T48" fmla="*/ 196 w 977"/>
                  <a:gd name="T49" fmla="*/ 276 h 281"/>
                  <a:gd name="T50" fmla="*/ 148 w 977"/>
                  <a:gd name="T51" fmla="*/ 278 h 281"/>
                  <a:gd name="T52" fmla="*/ 106 w 977"/>
                  <a:gd name="T53" fmla="*/ 279 h 281"/>
                  <a:gd name="T54" fmla="*/ 65 w 977"/>
                  <a:gd name="T55" fmla="*/ 279 h 281"/>
                  <a:gd name="T56" fmla="*/ 17 w 977"/>
                  <a:gd name="T57" fmla="*/ 278 h 281"/>
                  <a:gd name="T58" fmla="*/ 17 w 977"/>
                  <a:gd name="T59" fmla="*/ 257 h 281"/>
                  <a:gd name="T60" fmla="*/ 55 w 977"/>
                  <a:gd name="T61" fmla="*/ 247 h 281"/>
                  <a:gd name="T62" fmla="*/ 108 w 977"/>
                  <a:gd name="T63" fmla="*/ 241 h 281"/>
                  <a:gd name="T64" fmla="*/ 175 w 977"/>
                  <a:gd name="T65" fmla="*/ 238 h 281"/>
                  <a:gd name="T66" fmla="*/ 247 w 977"/>
                  <a:gd name="T67" fmla="*/ 232 h 281"/>
                  <a:gd name="T68" fmla="*/ 319 w 977"/>
                  <a:gd name="T69" fmla="*/ 228 h 281"/>
                  <a:gd name="T70" fmla="*/ 390 w 977"/>
                  <a:gd name="T71" fmla="*/ 224 h 281"/>
                  <a:gd name="T72" fmla="*/ 450 w 977"/>
                  <a:gd name="T73" fmla="*/ 222 h 281"/>
                  <a:gd name="T74" fmla="*/ 498 w 977"/>
                  <a:gd name="T75" fmla="*/ 219 h 281"/>
                  <a:gd name="T76" fmla="*/ 545 w 977"/>
                  <a:gd name="T77" fmla="*/ 213 h 281"/>
                  <a:gd name="T78" fmla="*/ 591 w 977"/>
                  <a:gd name="T79" fmla="*/ 209 h 281"/>
                  <a:gd name="T80" fmla="*/ 646 w 977"/>
                  <a:gd name="T81" fmla="*/ 205 h 281"/>
                  <a:gd name="T82" fmla="*/ 707 w 977"/>
                  <a:gd name="T83" fmla="*/ 202 h 281"/>
                  <a:gd name="T84" fmla="*/ 768 w 977"/>
                  <a:gd name="T85" fmla="*/ 198 h 281"/>
                  <a:gd name="T86" fmla="*/ 825 w 977"/>
                  <a:gd name="T87" fmla="*/ 192 h 281"/>
                  <a:gd name="T88" fmla="*/ 874 w 977"/>
                  <a:gd name="T89" fmla="*/ 188 h 281"/>
                  <a:gd name="T90" fmla="*/ 918 w 977"/>
                  <a:gd name="T91" fmla="*/ 177 h 281"/>
                  <a:gd name="T92" fmla="*/ 914 w 977"/>
                  <a:gd name="T93" fmla="*/ 158 h 281"/>
                  <a:gd name="T94" fmla="*/ 863 w 977"/>
                  <a:gd name="T95" fmla="*/ 126 h 281"/>
                  <a:gd name="T96" fmla="*/ 825 w 977"/>
                  <a:gd name="T97" fmla="*/ 107 h 281"/>
                  <a:gd name="T98" fmla="*/ 781 w 977"/>
                  <a:gd name="T99" fmla="*/ 88 h 281"/>
                  <a:gd name="T100" fmla="*/ 739 w 977"/>
                  <a:gd name="T101" fmla="*/ 70 h 281"/>
                  <a:gd name="T102" fmla="*/ 701 w 977"/>
                  <a:gd name="T103" fmla="*/ 55 h 281"/>
                  <a:gd name="T104" fmla="*/ 652 w 977"/>
                  <a:gd name="T105" fmla="*/ 42 h 281"/>
                  <a:gd name="T106" fmla="*/ 610 w 977"/>
                  <a:gd name="T107" fmla="*/ 40 h 281"/>
                  <a:gd name="T108" fmla="*/ 555 w 977"/>
                  <a:gd name="T109" fmla="*/ 40 h 281"/>
                  <a:gd name="T110" fmla="*/ 481 w 977"/>
                  <a:gd name="T111" fmla="*/ 40 h 281"/>
                  <a:gd name="T112" fmla="*/ 397 w 977"/>
                  <a:gd name="T113" fmla="*/ 40 h 281"/>
                  <a:gd name="T114" fmla="*/ 312 w 977"/>
                  <a:gd name="T115" fmla="*/ 40 h 281"/>
                  <a:gd name="T116" fmla="*/ 226 w 977"/>
                  <a:gd name="T117" fmla="*/ 40 h 281"/>
                  <a:gd name="T118" fmla="*/ 154 w 977"/>
                  <a:gd name="T119" fmla="*/ 40 h 281"/>
                  <a:gd name="T120" fmla="*/ 99 w 977"/>
                  <a:gd name="T121" fmla="*/ 40 h 281"/>
                  <a:gd name="T122" fmla="*/ 59 w 977"/>
                  <a:gd name="T123" fmla="*/ 40 h 281"/>
                  <a:gd name="T124" fmla="*/ 38 w 977"/>
                  <a:gd name="T125" fmla="*/ 6 h 2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77"/>
                  <a:gd name="T190" fmla="*/ 0 h 281"/>
                  <a:gd name="T191" fmla="*/ 977 w 977"/>
                  <a:gd name="T192" fmla="*/ 281 h 2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77" h="281">
                    <a:moveTo>
                      <a:pt x="57" y="0"/>
                    </a:moveTo>
                    <a:lnTo>
                      <a:pt x="61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43" y="0"/>
                    </a:lnTo>
                    <a:lnTo>
                      <a:pt x="154" y="0"/>
                    </a:lnTo>
                    <a:lnTo>
                      <a:pt x="165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2" y="0"/>
                    </a:lnTo>
                    <a:lnTo>
                      <a:pt x="236" y="0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6" y="0"/>
                    </a:lnTo>
                    <a:lnTo>
                      <a:pt x="289" y="0"/>
                    </a:lnTo>
                    <a:lnTo>
                      <a:pt x="304" y="0"/>
                    </a:lnTo>
                    <a:lnTo>
                      <a:pt x="317" y="0"/>
                    </a:lnTo>
                    <a:lnTo>
                      <a:pt x="331" y="0"/>
                    </a:lnTo>
                    <a:lnTo>
                      <a:pt x="346" y="0"/>
                    </a:lnTo>
                    <a:lnTo>
                      <a:pt x="359" y="0"/>
                    </a:lnTo>
                    <a:lnTo>
                      <a:pt x="374" y="2"/>
                    </a:lnTo>
                    <a:lnTo>
                      <a:pt x="388" y="2"/>
                    </a:lnTo>
                    <a:lnTo>
                      <a:pt x="403" y="2"/>
                    </a:lnTo>
                    <a:lnTo>
                      <a:pt x="416" y="2"/>
                    </a:lnTo>
                    <a:lnTo>
                      <a:pt x="431" y="2"/>
                    </a:lnTo>
                    <a:lnTo>
                      <a:pt x="443" y="2"/>
                    </a:lnTo>
                    <a:lnTo>
                      <a:pt x="458" y="2"/>
                    </a:lnTo>
                    <a:lnTo>
                      <a:pt x="471" y="2"/>
                    </a:lnTo>
                    <a:lnTo>
                      <a:pt x="487" y="2"/>
                    </a:lnTo>
                    <a:lnTo>
                      <a:pt x="498" y="2"/>
                    </a:lnTo>
                    <a:lnTo>
                      <a:pt x="511" y="2"/>
                    </a:lnTo>
                    <a:lnTo>
                      <a:pt x="525" y="2"/>
                    </a:lnTo>
                    <a:lnTo>
                      <a:pt x="538" y="4"/>
                    </a:lnTo>
                    <a:lnTo>
                      <a:pt x="549" y="4"/>
                    </a:lnTo>
                    <a:lnTo>
                      <a:pt x="563" y="4"/>
                    </a:lnTo>
                    <a:lnTo>
                      <a:pt x="572" y="4"/>
                    </a:lnTo>
                    <a:lnTo>
                      <a:pt x="585" y="6"/>
                    </a:lnTo>
                    <a:lnTo>
                      <a:pt x="595" y="6"/>
                    </a:lnTo>
                    <a:lnTo>
                      <a:pt x="606" y="6"/>
                    </a:lnTo>
                    <a:lnTo>
                      <a:pt x="616" y="6"/>
                    </a:lnTo>
                    <a:lnTo>
                      <a:pt x="627" y="8"/>
                    </a:lnTo>
                    <a:lnTo>
                      <a:pt x="635" y="8"/>
                    </a:lnTo>
                    <a:lnTo>
                      <a:pt x="642" y="8"/>
                    </a:lnTo>
                    <a:lnTo>
                      <a:pt x="652" y="10"/>
                    </a:lnTo>
                    <a:lnTo>
                      <a:pt x="659" y="10"/>
                    </a:lnTo>
                    <a:lnTo>
                      <a:pt x="667" y="10"/>
                    </a:lnTo>
                    <a:lnTo>
                      <a:pt x="673" y="12"/>
                    </a:lnTo>
                    <a:lnTo>
                      <a:pt x="678" y="12"/>
                    </a:lnTo>
                    <a:lnTo>
                      <a:pt x="684" y="13"/>
                    </a:lnTo>
                    <a:lnTo>
                      <a:pt x="694" y="13"/>
                    </a:lnTo>
                    <a:lnTo>
                      <a:pt x="699" y="17"/>
                    </a:lnTo>
                    <a:lnTo>
                      <a:pt x="701" y="17"/>
                    </a:lnTo>
                    <a:lnTo>
                      <a:pt x="707" y="19"/>
                    </a:lnTo>
                    <a:lnTo>
                      <a:pt x="713" y="23"/>
                    </a:lnTo>
                    <a:lnTo>
                      <a:pt x="720" y="27"/>
                    </a:lnTo>
                    <a:lnTo>
                      <a:pt x="728" y="29"/>
                    </a:lnTo>
                    <a:lnTo>
                      <a:pt x="737" y="34"/>
                    </a:lnTo>
                    <a:lnTo>
                      <a:pt x="741" y="34"/>
                    </a:lnTo>
                    <a:lnTo>
                      <a:pt x="747" y="38"/>
                    </a:lnTo>
                    <a:lnTo>
                      <a:pt x="753" y="40"/>
                    </a:lnTo>
                    <a:lnTo>
                      <a:pt x="758" y="44"/>
                    </a:lnTo>
                    <a:lnTo>
                      <a:pt x="762" y="46"/>
                    </a:lnTo>
                    <a:lnTo>
                      <a:pt x="768" y="48"/>
                    </a:lnTo>
                    <a:lnTo>
                      <a:pt x="773" y="51"/>
                    </a:lnTo>
                    <a:lnTo>
                      <a:pt x="777" y="53"/>
                    </a:lnTo>
                    <a:lnTo>
                      <a:pt x="783" y="57"/>
                    </a:lnTo>
                    <a:lnTo>
                      <a:pt x="789" y="59"/>
                    </a:lnTo>
                    <a:lnTo>
                      <a:pt x="794" y="63"/>
                    </a:lnTo>
                    <a:lnTo>
                      <a:pt x="802" y="65"/>
                    </a:lnTo>
                    <a:lnTo>
                      <a:pt x="808" y="69"/>
                    </a:lnTo>
                    <a:lnTo>
                      <a:pt x="813" y="70"/>
                    </a:lnTo>
                    <a:lnTo>
                      <a:pt x="819" y="74"/>
                    </a:lnTo>
                    <a:lnTo>
                      <a:pt x="827" y="78"/>
                    </a:lnTo>
                    <a:lnTo>
                      <a:pt x="832" y="80"/>
                    </a:lnTo>
                    <a:lnTo>
                      <a:pt x="838" y="84"/>
                    </a:lnTo>
                    <a:lnTo>
                      <a:pt x="844" y="88"/>
                    </a:lnTo>
                    <a:lnTo>
                      <a:pt x="850" y="91"/>
                    </a:lnTo>
                    <a:lnTo>
                      <a:pt x="855" y="95"/>
                    </a:lnTo>
                    <a:lnTo>
                      <a:pt x="861" y="97"/>
                    </a:lnTo>
                    <a:lnTo>
                      <a:pt x="867" y="101"/>
                    </a:lnTo>
                    <a:lnTo>
                      <a:pt x="872" y="105"/>
                    </a:lnTo>
                    <a:lnTo>
                      <a:pt x="878" y="107"/>
                    </a:lnTo>
                    <a:lnTo>
                      <a:pt x="884" y="110"/>
                    </a:lnTo>
                    <a:lnTo>
                      <a:pt x="889" y="112"/>
                    </a:lnTo>
                    <a:lnTo>
                      <a:pt x="897" y="116"/>
                    </a:lnTo>
                    <a:lnTo>
                      <a:pt x="901" y="120"/>
                    </a:lnTo>
                    <a:lnTo>
                      <a:pt x="907" y="122"/>
                    </a:lnTo>
                    <a:lnTo>
                      <a:pt x="910" y="126"/>
                    </a:lnTo>
                    <a:lnTo>
                      <a:pt x="916" y="129"/>
                    </a:lnTo>
                    <a:lnTo>
                      <a:pt x="926" y="135"/>
                    </a:lnTo>
                    <a:lnTo>
                      <a:pt x="937" y="143"/>
                    </a:lnTo>
                    <a:lnTo>
                      <a:pt x="945" y="148"/>
                    </a:lnTo>
                    <a:lnTo>
                      <a:pt x="952" y="154"/>
                    </a:lnTo>
                    <a:lnTo>
                      <a:pt x="958" y="160"/>
                    </a:lnTo>
                    <a:lnTo>
                      <a:pt x="964" y="165"/>
                    </a:lnTo>
                    <a:lnTo>
                      <a:pt x="969" y="169"/>
                    </a:lnTo>
                    <a:lnTo>
                      <a:pt x="973" y="175"/>
                    </a:lnTo>
                    <a:lnTo>
                      <a:pt x="975" y="179"/>
                    </a:lnTo>
                    <a:lnTo>
                      <a:pt x="977" y="183"/>
                    </a:lnTo>
                    <a:lnTo>
                      <a:pt x="973" y="186"/>
                    </a:lnTo>
                    <a:lnTo>
                      <a:pt x="969" y="190"/>
                    </a:lnTo>
                    <a:lnTo>
                      <a:pt x="965" y="192"/>
                    </a:lnTo>
                    <a:lnTo>
                      <a:pt x="962" y="194"/>
                    </a:lnTo>
                    <a:lnTo>
                      <a:pt x="956" y="196"/>
                    </a:lnTo>
                    <a:lnTo>
                      <a:pt x="950" y="198"/>
                    </a:lnTo>
                    <a:lnTo>
                      <a:pt x="943" y="200"/>
                    </a:lnTo>
                    <a:lnTo>
                      <a:pt x="937" y="202"/>
                    </a:lnTo>
                    <a:lnTo>
                      <a:pt x="927" y="203"/>
                    </a:lnTo>
                    <a:lnTo>
                      <a:pt x="920" y="205"/>
                    </a:lnTo>
                    <a:lnTo>
                      <a:pt x="910" y="207"/>
                    </a:lnTo>
                    <a:lnTo>
                      <a:pt x="903" y="209"/>
                    </a:lnTo>
                    <a:lnTo>
                      <a:pt x="891" y="211"/>
                    </a:lnTo>
                    <a:lnTo>
                      <a:pt x="882" y="213"/>
                    </a:lnTo>
                    <a:lnTo>
                      <a:pt x="870" y="215"/>
                    </a:lnTo>
                    <a:lnTo>
                      <a:pt x="859" y="217"/>
                    </a:lnTo>
                    <a:lnTo>
                      <a:pt x="846" y="219"/>
                    </a:lnTo>
                    <a:lnTo>
                      <a:pt x="834" y="221"/>
                    </a:lnTo>
                    <a:lnTo>
                      <a:pt x="821" y="221"/>
                    </a:lnTo>
                    <a:lnTo>
                      <a:pt x="808" y="224"/>
                    </a:lnTo>
                    <a:lnTo>
                      <a:pt x="794" y="224"/>
                    </a:lnTo>
                    <a:lnTo>
                      <a:pt x="781" y="228"/>
                    </a:lnTo>
                    <a:lnTo>
                      <a:pt x="766" y="228"/>
                    </a:lnTo>
                    <a:lnTo>
                      <a:pt x="753" y="230"/>
                    </a:lnTo>
                    <a:lnTo>
                      <a:pt x="737" y="232"/>
                    </a:lnTo>
                    <a:lnTo>
                      <a:pt x="722" y="234"/>
                    </a:lnTo>
                    <a:lnTo>
                      <a:pt x="707" y="236"/>
                    </a:lnTo>
                    <a:lnTo>
                      <a:pt x="692" y="238"/>
                    </a:lnTo>
                    <a:lnTo>
                      <a:pt x="677" y="240"/>
                    </a:lnTo>
                    <a:lnTo>
                      <a:pt x="661" y="241"/>
                    </a:lnTo>
                    <a:lnTo>
                      <a:pt x="644" y="243"/>
                    </a:lnTo>
                    <a:lnTo>
                      <a:pt x="629" y="245"/>
                    </a:lnTo>
                    <a:lnTo>
                      <a:pt x="612" y="245"/>
                    </a:lnTo>
                    <a:lnTo>
                      <a:pt x="597" y="247"/>
                    </a:lnTo>
                    <a:lnTo>
                      <a:pt x="580" y="249"/>
                    </a:lnTo>
                    <a:lnTo>
                      <a:pt x="564" y="251"/>
                    </a:lnTo>
                    <a:lnTo>
                      <a:pt x="547" y="251"/>
                    </a:lnTo>
                    <a:lnTo>
                      <a:pt x="532" y="253"/>
                    </a:lnTo>
                    <a:lnTo>
                      <a:pt x="515" y="253"/>
                    </a:lnTo>
                    <a:lnTo>
                      <a:pt x="502" y="255"/>
                    </a:lnTo>
                    <a:lnTo>
                      <a:pt x="485" y="257"/>
                    </a:lnTo>
                    <a:lnTo>
                      <a:pt x="469" y="257"/>
                    </a:lnTo>
                    <a:lnTo>
                      <a:pt x="454" y="257"/>
                    </a:lnTo>
                    <a:lnTo>
                      <a:pt x="439" y="259"/>
                    </a:lnTo>
                    <a:lnTo>
                      <a:pt x="424" y="260"/>
                    </a:lnTo>
                    <a:lnTo>
                      <a:pt x="410" y="262"/>
                    </a:lnTo>
                    <a:lnTo>
                      <a:pt x="395" y="262"/>
                    </a:lnTo>
                    <a:lnTo>
                      <a:pt x="382" y="264"/>
                    </a:lnTo>
                    <a:lnTo>
                      <a:pt x="367" y="264"/>
                    </a:lnTo>
                    <a:lnTo>
                      <a:pt x="353" y="266"/>
                    </a:lnTo>
                    <a:lnTo>
                      <a:pt x="340" y="266"/>
                    </a:lnTo>
                    <a:lnTo>
                      <a:pt x="327" y="268"/>
                    </a:lnTo>
                    <a:lnTo>
                      <a:pt x="315" y="268"/>
                    </a:lnTo>
                    <a:lnTo>
                      <a:pt x="304" y="270"/>
                    </a:lnTo>
                    <a:lnTo>
                      <a:pt x="291" y="270"/>
                    </a:lnTo>
                    <a:lnTo>
                      <a:pt x="279" y="270"/>
                    </a:lnTo>
                    <a:lnTo>
                      <a:pt x="270" y="272"/>
                    </a:lnTo>
                    <a:lnTo>
                      <a:pt x="260" y="272"/>
                    </a:lnTo>
                    <a:lnTo>
                      <a:pt x="251" y="272"/>
                    </a:lnTo>
                    <a:lnTo>
                      <a:pt x="241" y="274"/>
                    </a:lnTo>
                    <a:lnTo>
                      <a:pt x="234" y="274"/>
                    </a:lnTo>
                    <a:lnTo>
                      <a:pt x="226" y="276"/>
                    </a:lnTo>
                    <a:lnTo>
                      <a:pt x="219" y="276"/>
                    </a:lnTo>
                    <a:lnTo>
                      <a:pt x="211" y="276"/>
                    </a:lnTo>
                    <a:lnTo>
                      <a:pt x="203" y="276"/>
                    </a:lnTo>
                    <a:lnTo>
                      <a:pt x="196" y="276"/>
                    </a:lnTo>
                    <a:lnTo>
                      <a:pt x="188" y="276"/>
                    </a:lnTo>
                    <a:lnTo>
                      <a:pt x="182" y="276"/>
                    </a:lnTo>
                    <a:lnTo>
                      <a:pt x="175" y="276"/>
                    </a:lnTo>
                    <a:lnTo>
                      <a:pt x="169" y="278"/>
                    </a:lnTo>
                    <a:lnTo>
                      <a:pt x="162" y="278"/>
                    </a:lnTo>
                    <a:lnTo>
                      <a:pt x="154" y="278"/>
                    </a:lnTo>
                    <a:lnTo>
                      <a:pt x="148" y="278"/>
                    </a:lnTo>
                    <a:lnTo>
                      <a:pt x="143" y="278"/>
                    </a:lnTo>
                    <a:lnTo>
                      <a:pt x="135" y="278"/>
                    </a:lnTo>
                    <a:lnTo>
                      <a:pt x="129" y="278"/>
                    </a:lnTo>
                    <a:lnTo>
                      <a:pt x="124" y="278"/>
                    </a:lnTo>
                    <a:lnTo>
                      <a:pt x="120" y="279"/>
                    </a:lnTo>
                    <a:lnTo>
                      <a:pt x="112" y="279"/>
                    </a:lnTo>
                    <a:lnTo>
                      <a:pt x="106" y="279"/>
                    </a:lnTo>
                    <a:lnTo>
                      <a:pt x="101" y="279"/>
                    </a:lnTo>
                    <a:lnTo>
                      <a:pt x="95" y="279"/>
                    </a:lnTo>
                    <a:lnTo>
                      <a:pt x="89" y="279"/>
                    </a:lnTo>
                    <a:lnTo>
                      <a:pt x="84" y="279"/>
                    </a:lnTo>
                    <a:lnTo>
                      <a:pt x="80" y="279"/>
                    </a:lnTo>
                    <a:lnTo>
                      <a:pt x="76" y="279"/>
                    </a:lnTo>
                    <a:lnTo>
                      <a:pt x="65" y="279"/>
                    </a:lnTo>
                    <a:lnTo>
                      <a:pt x="57" y="279"/>
                    </a:lnTo>
                    <a:lnTo>
                      <a:pt x="49" y="279"/>
                    </a:lnTo>
                    <a:lnTo>
                      <a:pt x="42" y="281"/>
                    </a:lnTo>
                    <a:lnTo>
                      <a:pt x="34" y="279"/>
                    </a:lnTo>
                    <a:lnTo>
                      <a:pt x="28" y="279"/>
                    </a:lnTo>
                    <a:lnTo>
                      <a:pt x="21" y="278"/>
                    </a:lnTo>
                    <a:lnTo>
                      <a:pt x="17" y="278"/>
                    </a:lnTo>
                    <a:lnTo>
                      <a:pt x="8" y="276"/>
                    </a:lnTo>
                    <a:lnTo>
                      <a:pt x="4" y="274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4" y="262"/>
                    </a:lnTo>
                    <a:lnTo>
                      <a:pt x="11" y="259"/>
                    </a:lnTo>
                    <a:lnTo>
                      <a:pt x="17" y="257"/>
                    </a:lnTo>
                    <a:lnTo>
                      <a:pt x="23" y="253"/>
                    </a:lnTo>
                    <a:lnTo>
                      <a:pt x="27" y="251"/>
                    </a:lnTo>
                    <a:lnTo>
                      <a:pt x="32" y="251"/>
                    </a:lnTo>
                    <a:lnTo>
                      <a:pt x="38" y="251"/>
                    </a:lnTo>
                    <a:lnTo>
                      <a:pt x="44" y="251"/>
                    </a:lnTo>
                    <a:lnTo>
                      <a:pt x="49" y="249"/>
                    </a:lnTo>
                    <a:lnTo>
                      <a:pt x="55" y="247"/>
                    </a:lnTo>
                    <a:lnTo>
                      <a:pt x="61" y="245"/>
                    </a:lnTo>
                    <a:lnTo>
                      <a:pt x="68" y="245"/>
                    </a:lnTo>
                    <a:lnTo>
                      <a:pt x="76" y="245"/>
                    </a:lnTo>
                    <a:lnTo>
                      <a:pt x="84" y="243"/>
                    </a:lnTo>
                    <a:lnTo>
                      <a:pt x="91" y="243"/>
                    </a:lnTo>
                    <a:lnTo>
                      <a:pt x="101" y="243"/>
                    </a:lnTo>
                    <a:lnTo>
                      <a:pt x="108" y="241"/>
                    </a:lnTo>
                    <a:lnTo>
                      <a:pt x="116" y="241"/>
                    </a:lnTo>
                    <a:lnTo>
                      <a:pt x="125" y="240"/>
                    </a:lnTo>
                    <a:lnTo>
                      <a:pt x="135" y="240"/>
                    </a:lnTo>
                    <a:lnTo>
                      <a:pt x="143" y="240"/>
                    </a:lnTo>
                    <a:lnTo>
                      <a:pt x="154" y="238"/>
                    </a:lnTo>
                    <a:lnTo>
                      <a:pt x="163" y="238"/>
                    </a:lnTo>
                    <a:lnTo>
                      <a:pt x="175" y="238"/>
                    </a:lnTo>
                    <a:lnTo>
                      <a:pt x="184" y="236"/>
                    </a:lnTo>
                    <a:lnTo>
                      <a:pt x="194" y="236"/>
                    </a:lnTo>
                    <a:lnTo>
                      <a:pt x="203" y="234"/>
                    </a:lnTo>
                    <a:lnTo>
                      <a:pt x="215" y="234"/>
                    </a:lnTo>
                    <a:lnTo>
                      <a:pt x="224" y="234"/>
                    </a:lnTo>
                    <a:lnTo>
                      <a:pt x="236" y="232"/>
                    </a:lnTo>
                    <a:lnTo>
                      <a:pt x="247" y="232"/>
                    </a:lnTo>
                    <a:lnTo>
                      <a:pt x="257" y="232"/>
                    </a:lnTo>
                    <a:lnTo>
                      <a:pt x="268" y="232"/>
                    </a:lnTo>
                    <a:lnTo>
                      <a:pt x="277" y="230"/>
                    </a:lnTo>
                    <a:lnTo>
                      <a:pt x="289" y="230"/>
                    </a:lnTo>
                    <a:lnTo>
                      <a:pt x="298" y="230"/>
                    </a:lnTo>
                    <a:lnTo>
                      <a:pt x="310" y="228"/>
                    </a:lnTo>
                    <a:lnTo>
                      <a:pt x="319" y="228"/>
                    </a:lnTo>
                    <a:lnTo>
                      <a:pt x="329" y="228"/>
                    </a:lnTo>
                    <a:lnTo>
                      <a:pt x="340" y="228"/>
                    </a:lnTo>
                    <a:lnTo>
                      <a:pt x="350" y="226"/>
                    </a:lnTo>
                    <a:lnTo>
                      <a:pt x="361" y="226"/>
                    </a:lnTo>
                    <a:lnTo>
                      <a:pt x="371" y="226"/>
                    </a:lnTo>
                    <a:lnTo>
                      <a:pt x="380" y="226"/>
                    </a:lnTo>
                    <a:lnTo>
                      <a:pt x="390" y="224"/>
                    </a:lnTo>
                    <a:lnTo>
                      <a:pt x="399" y="224"/>
                    </a:lnTo>
                    <a:lnTo>
                      <a:pt x="409" y="224"/>
                    </a:lnTo>
                    <a:lnTo>
                      <a:pt x="418" y="224"/>
                    </a:lnTo>
                    <a:lnTo>
                      <a:pt x="426" y="224"/>
                    </a:lnTo>
                    <a:lnTo>
                      <a:pt x="433" y="222"/>
                    </a:lnTo>
                    <a:lnTo>
                      <a:pt x="443" y="222"/>
                    </a:lnTo>
                    <a:lnTo>
                      <a:pt x="450" y="222"/>
                    </a:lnTo>
                    <a:lnTo>
                      <a:pt x="458" y="221"/>
                    </a:lnTo>
                    <a:lnTo>
                      <a:pt x="466" y="221"/>
                    </a:lnTo>
                    <a:lnTo>
                      <a:pt x="473" y="221"/>
                    </a:lnTo>
                    <a:lnTo>
                      <a:pt x="481" y="221"/>
                    </a:lnTo>
                    <a:lnTo>
                      <a:pt x="487" y="221"/>
                    </a:lnTo>
                    <a:lnTo>
                      <a:pt x="492" y="219"/>
                    </a:lnTo>
                    <a:lnTo>
                      <a:pt x="498" y="219"/>
                    </a:lnTo>
                    <a:lnTo>
                      <a:pt x="504" y="219"/>
                    </a:lnTo>
                    <a:lnTo>
                      <a:pt x="513" y="217"/>
                    </a:lnTo>
                    <a:lnTo>
                      <a:pt x="521" y="217"/>
                    </a:lnTo>
                    <a:lnTo>
                      <a:pt x="528" y="215"/>
                    </a:lnTo>
                    <a:lnTo>
                      <a:pt x="536" y="215"/>
                    </a:lnTo>
                    <a:lnTo>
                      <a:pt x="542" y="213"/>
                    </a:lnTo>
                    <a:lnTo>
                      <a:pt x="545" y="213"/>
                    </a:lnTo>
                    <a:lnTo>
                      <a:pt x="551" y="211"/>
                    </a:lnTo>
                    <a:lnTo>
                      <a:pt x="559" y="211"/>
                    </a:lnTo>
                    <a:lnTo>
                      <a:pt x="564" y="211"/>
                    </a:lnTo>
                    <a:lnTo>
                      <a:pt x="570" y="209"/>
                    </a:lnTo>
                    <a:lnTo>
                      <a:pt x="578" y="209"/>
                    </a:lnTo>
                    <a:lnTo>
                      <a:pt x="583" y="209"/>
                    </a:lnTo>
                    <a:lnTo>
                      <a:pt x="591" y="209"/>
                    </a:lnTo>
                    <a:lnTo>
                      <a:pt x="599" y="207"/>
                    </a:lnTo>
                    <a:lnTo>
                      <a:pt x="606" y="207"/>
                    </a:lnTo>
                    <a:lnTo>
                      <a:pt x="614" y="207"/>
                    </a:lnTo>
                    <a:lnTo>
                      <a:pt x="621" y="207"/>
                    </a:lnTo>
                    <a:lnTo>
                      <a:pt x="629" y="205"/>
                    </a:lnTo>
                    <a:lnTo>
                      <a:pt x="639" y="205"/>
                    </a:lnTo>
                    <a:lnTo>
                      <a:pt x="646" y="205"/>
                    </a:lnTo>
                    <a:lnTo>
                      <a:pt x="654" y="203"/>
                    </a:lnTo>
                    <a:lnTo>
                      <a:pt x="663" y="203"/>
                    </a:lnTo>
                    <a:lnTo>
                      <a:pt x="671" y="203"/>
                    </a:lnTo>
                    <a:lnTo>
                      <a:pt x="680" y="203"/>
                    </a:lnTo>
                    <a:lnTo>
                      <a:pt x="690" y="202"/>
                    </a:lnTo>
                    <a:lnTo>
                      <a:pt x="697" y="202"/>
                    </a:lnTo>
                    <a:lnTo>
                      <a:pt x="707" y="202"/>
                    </a:lnTo>
                    <a:lnTo>
                      <a:pt x="716" y="202"/>
                    </a:lnTo>
                    <a:lnTo>
                      <a:pt x="724" y="200"/>
                    </a:lnTo>
                    <a:lnTo>
                      <a:pt x="734" y="200"/>
                    </a:lnTo>
                    <a:lnTo>
                      <a:pt x="743" y="200"/>
                    </a:lnTo>
                    <a:lnTo>
                      <a:pt x="753" y="200"/>
                    </a:lnTo>
                    <a:lnTo>
                      <a:pt x="760" y="198"/>
                    </a:lnTo>
                    <a:lnTo>
                      <a:pt x="768" y="198"/>
                    </a:lnTo>
                    <a:lnTo>
                      <a:pt x="775" y="196"/>
                    </a:lnTo>
                    <a:lnTo>
                      <a:pt x="785" y="196"/>
                    </a:lnTo>
                    <a:lnTo>
                      <a:pt x="792" y="196"/>
                    </a:lnTo>
                    <a:lnTo>
                      <a:pt x="800" y="194"/>
                    </a:lnTo>
                    <a:lnTo>
                      <a:pt x="810" y="194"/>
                    </a:lnTo>
                    <a:lnTo>
                      <a:pt x="817" y="194"/>
                    </a:lnTo>
                    <a:lnTo>
                      <a:pt x="825" y="192"/>
                    </a:lnTo>
                    <a:lnTo>
                      <a:pt x="832" y="192"/>
                    </a:lnTo>
                    <a:lnTo>
                      <a:pt x="840" y="190"/>
                    </a:lnTo>
                    <a:lnTo>
                      <a:pt x="848" y="190"/>
                    </a:lnTo>
                    <a:lnTo>
                      <a:pt x="853" y="190"/>
                    </a:lnTo>
                    <a:lnTo>
                      <a:pt x="861" y="188"/>
                    </a:lnTo>
                    <a:lnTo>
                      <a:pt x="867" y="188"/>
                    </a:lnTo>
                    <a:lnTo>
                      <a:pt x="874" y="188"/>
                    </a:lnTo>
                    <a:lnTo>
                      <a:pt x="880" y="186"/>
                    </a:lnTo>
                    <a:lnTo>
                      <a:pt x="886" y="186"/>
                    </a:lnTo>
                    <a:lnTo>
                      <a:pt x="891" y="184"/>
                    </a:lnTo>
                    <a:lnTo>
                      <a:pt x="897" y="183"/>
                    </a:lnTo>
                    <a:lnTo>
                      <a:pt x="905" y="181"/>
                    </a:lnTo>
                    <a:lnTo>
                      <a:pt x="912" y="181"/>
                    </a:lnTo>
                    <a:lnTo>
                      <a:pt x="918" y="177"/>
                    </a:lnTo>
                    <a:lnTo>
                      <a:pt x="924" y="175"/>
                    </a:lnTo>
                    <a:lnTo>
                      <a:pt x="926" y="173"/>
                    </a:lnTo>
                    <a:lnTo>
                      <a:pt x="927" y="171"/>
                    </a:lnTo>
                    <a:lnTo>
                      <a:pt x="926" y="167"/>
                    </a:lnTo>
                    <a:lnTo>
                      <a:pt x="924" y="165"/>
                    </a:lnTo>
                    <a:lnTo>
                      <a:pt x="920" y="162"/>
                    </a:lnTo>
                    <a:lnTo>
                      <a:pt x="914" y="158"/>
                    </a:lnTo>
                    <a:lnTo>
                      <a:pt x="908" y="152"/>
                    </a:lnTo>
                    <a:lnTo>
                      <a:pt x="903" y="148"/>
                    </a:lnTo>
                    <a:lnTo>
                      <a:pt x="895" y="143"/>
                    </a:lnTo>
                    <a:lnTo>
                      <a:pt x="888" y="139"/>
                    </a:lnTo>
                    <a:lnTo>
                      <a:pt x="878" y="133"/>
                    </a:lnTo>
                    <a:lnTo>
                      <a:pt x="869" y="127"/>
                    </a:lnTo>
                    <a:lnTo>
                      <a:pt x="863" y="126"/>
                    </a:lnTo>
                    <a:lnTo>
                      <a:pt x="857" y="122"/>
                    </a:lnTo>
                    <a:lnTo>
                      <a:pt x="851" y="120"/>
                    </a:lnTo>
                    <a:lnTo>
                      <a:pt x="848" y="118"/>
                    </a:lnTo>
                    <a:lnTo>
                      <a:pt x="840" y="114"/>
                    </a:lnTo>
                    <a:lnTo>
                      <a:pt x="834" y="112"/>
                    </a:lnTo>
                    <a:lnTo>
                      <a:pt x="831" y="110"/>
                    </a:lnTo>
                    <a:lnTo>
                      <a:pt x="825" y="107"/>
                    </a:lnTo>
                    <a:lnTo>
                      <a:pt x="819" y="105"/>
                    </a:lnTo>
                    <a:lnTo>
                      <a:pt x="813" y="101"/>
                    </a:lnTo>
                    <a:lnTo>
                      <a:pt x="808" y="99"/>
                    </a:lnTo>
                    <a:lnTo>
                      <a:pt x="802" y="97"/>
                    </a:lnTo>
                    <a:lnTo>
                      <a:pt x="794" y="93"/>
                    </a:lnTo>
                    <a:lnTo>
                      <a:pt x="789" y="91"/>
                    </a:lnTo>
                    <a:lnTo>
                      <a:pt x="781" y="88"/>
                    </a:lnTo>
                    <a:lnTo>
                      <a:pt x="775" y="86"/>
                    </a:lnTo>
                    <a:lnTo>
                      <a:pt x="770" y="82"/>
                    </a:lnTo>
                    <a:lnTo>
                      <a:pt x="764" y="80"/>
                    </a:lnTo>
                    <a:lnTo>
                      <a:pt x="758" y="78"/>
                    </a:lnTo>
                    <a:lnTo>
                      <a:pt x="753" y="76"/>
                    </a:lnTo>
                    <a:lnTo>
                      <a:pt x="745" y="72"/>
                    </a:lnTo>
                    <a:lnTo>
                      <a:pt x="739" y="70"/>
                    </a:lnTo>
                    <a:lnTo>
                      <a:pt x="734" y="67"/>
                    </a:lnTo>
                    <a:lnTo>
                      <a:pt x="728" y="65"/>
                    </a:lnTo>
                    <a:lnTo>
                      <a:pt x="722" y="63"/>
                    </a:lnTo>
                    <a:lnTo>
                      <a:pt x="716" y="61"/>
                    </a:lnTo>
                    <a:lnTo>
                      <a:pt x="711" y="59"/>
                    </a:lnTo>
                    <a:lnTo>
                      <a:pt x="707" y="57"/>
                    </a:lnTo>
                    <a:lnTo>
                      <a:pt x="701" y="55"/>
                    </a:lnTo>
                    <a:lnTo>
                      <a:pt x="696" y="53"/>
                    </a:lnTo>
                    <a:lnTo>
                      <a:pt x="690" y="51"/>
                    </a:lnTo>
                    <a:lnTo>
                      <a:pt x="686" y="50"/>
                    </a:lnTo>
                    <a:lnTo>
                      <a:pt x="677" y="48"/>
                    </a:lnTo>
                    <a:lnTo>
                      <a:pt x="667" y="46"/>
                    </a:lnTo>
                    <a:lnTo>
                      <a:pt x="659" y="42"/>
                    </a:lnTo>
                    <a:lnTo>
                      <a:pt x="652" y="42"/>
                    </a:lnTo>
                    <a:lnTo>
                      <a:pt x="646" y="42"/>
                    </a:lnTo>
                    <a:lnTo>
                      <a:pt x="642" y="42"/>
                    </a:lnTo>
                    <a:lnTo>
                      <a:pt x="637" y="40"/>
                    </a:lnTo>
                    <a:lnTo>
                      <a:pt x="627" y="40"/>
                    </a:lnTo>
                    <a:lnTo>
                      <a:pt x="621" y="40"/>
                    </a:lnTo>
                    <a:lnTo>
                      <a:pt x="616" y="40"/>
                    </a:lnTo>
                    <a:lnTo>
                      <a:pt x="610" y="40"/>
                    </a:lnTo>
                    <a:lnTo>
                      <a:pt x="604" y="40"/>
                    </a:lnTo>
                    <a:lnTo>
                      <a:pt x="597" y="40"/>
                    </a:lnTo>
                    <a:lnTo>
                      <a:pt x="589" y="40"/>
                    </a:lnTo>
                    <a:lnTo>
                      <a:pt x="582" y="40"/>
                    </a:lnTo>
                    <a:lnTo>
                      <a:pt x="574" y="40"/>
                    </a:lnTo>
                    <a:lnTo>
                      <a:pt x="564" y="40"/>
                    </a:lnTo>
                    <a:lnTo>
                      <a:pt x="555" y="40"/>
                    </a:lnTo>
                    <a:lnTo>
                      <a:pt x="545" y="40"/>
                    </a:lnTo>
                    <a:lnTo>
                      <a:pt x="536" y="40"/>
                    </a:lnTo>
                    <a:lnTo>
                      <a:pt x="525" y="40"/>
                    </a:lnTo>
                    <a:lnTo>
                      <a:pt x="515" y="40"/>
                    </a:lnTo>
                    <a:lnTo>
                      <a:pt x="504" y="40"/>
                    </a:lnTo>
                    <a:lnTo>
                      <a:pt x="494" y="40"/>
                    </a:lnTo>
                    <a:lnTo>
                      <a:pt x="481" y="40"/>
                    </a:lnTo>
                    <a:lnTo>
                      <a:pt x="469" y="40"/>
                    </a:lnTo>
                    <a:lnTo>
                      <a:pt x="458" y="40"/>
                    </a:lnTo>
                    <a:lnTo>
                      <a:pt x="449" y="40"/>
                    </a:lnTo>
                    <a:lnTo>
                      <a:pt x="435" y="40"/>
                    </a:lnTo>
                    <a:lnTo>
                      <a:pt x="422" y="40"/>
                    </a:lnTo>
                    <a:lnTo>
                      <a:pt x="410" y="40"/>
                    </a:lnTo>
                    <a:lnTo>
                      <a:pt x="397" y="40"/>
                    </a:lnTo>
                    <a:lnTo>
                      <a:pt x="384" y="40"/>
                    </a:lnTo>
                    <a:lnTo>
                      <a:pt x="374" y="40"/>
                    </a:lnTo>
                    <a:lnTo>
                      <a:pt x="361" y="40"/>
                    </a:lnTo>
                    <a:lnTo>
                      <a:pt x="350" y="40"/>
                    </a:lnTo>
                    <a:lnTo>
                      <a:pt x="336" y="40"/>
                    </a:lnTo>
                    <a:lnTo>
                      <a:pt x="323" y="40"/>
                    </a:lnTo>
                    <a:lnTo>
                      <a:pt x="312" y="40"/>
                    </a:lnTo>
                    <a:lnTo>
                      <a:pt x="298" y="40"/>
                    </a:lnTo>
                    <a:lnTo>
                      <a:pt x="285" y="40"/>
                    </a:lnTo>
                    <a:lnTo>
                      <a:pt x="274" y="40"/>
                    </a:lnTo>
                    <a:lnTo>
                      <a:pt x="260" y="40"/>
                    </a:lnTo>
                    <a:lnTo>
                      <a:pt x="251" y="40"/>
                    </a:lnTo>
                    <a:lnTo>
                      <a:pt x="238" y="40"/>
                    </a:lnTo>
                    <a:lnTo>
                      <a:pt x="226" y="40"/>
                    </a:lnTo>
                    <a:lnTo>
                      <a:pt x="215" y="40"/>
                    </a:lnTo>
                    <a:lnTo>
                      <a:pt x="203" y="40"/>
                    </a:lnTo>
                    <a:lnTo>
                      <a:pt x="192" y="40"/>
                    </a:lnTo>
                    <a:lnTo>
                      <a:pt x="182" y="40"/>
                    </a:lnTo>
                    <a:lnTo>
                      <a:pt x="173" y="40"/>
                    </a:lnTo>
                    <a:lnTo>
                      <a:pt x="163" y="40"/>
                    </a:lnTo>
                    <a:lnTo>
                      <a:pt x="154" y="40"/>
                    </a:lnTo>
                    <a:lnTo>
                      <a:pt x="144" y="40"/>
                    </a:lnTo>
                    <a:lnTo>
                      <a:pt x="135" y="40"/>
                    </a:lnTo>
                    <a:lnTo>
                      <a:pt x="127" y="40"/>
                    </a:lnTo>
                    <a:lnTo>
                      <a:pt x="120" y="40"/>
                    </a:lnTo>
                    <a:lnTo>
                      <a:pt x="112" y="40"/>
                    </a:lnTo>
                    <a:lnTo>
                      <a:pt x="105" y="40"/>
                    </a:lnTo>
                    <a:lnTo>
                      <a:pt x="99" y="40"/>
                    </a:lnTo>
                    <a:lnTo>
                      <a:pt x="91" y="40"/>
                    </a:lnTo>
                    <a:lnTo>
                      <a:pt x="85" y="40"/>
                    </a:lnTo>
                    <a:lnTo>
                      <a:pt x="80" y="40"/>
                    </a:lnTo>
                    <a:lnTo>
                      <a:pt x="76" y="40"/>
                    </a:lnTo>
                    <a:lnTo>
                      <a:pt x="70" y="40"/>
                    </a:lnTo>
                    <a:lnTo>
                      <a:pt x="66" y="42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49" y="38"/>
                    </a:lnTo>
                    <a:lnTo>
                      <a:pt x="46" y="34"/>
                    </a:lnTo>
                    <a:lnTo>
                      <a:pt x="38" y="29"/>
                    </a:lnTo>
                    <a:lnTo>
                      <a:pt x="36" y="21"/>
                    </a:lnTo>
                    <a:lnTo>
                      <a:pt x="36" y="13"/>
                    </a:lnTo>
                    <a:lnTo>
                      <a:pt x="38" y="6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51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7" name="Freeform 58"/>
              <p:cNvSpPr>
                <a:spLocks/>
              </p:cNvSpPr>
              <p:nvPr/>
            </p:nvSpPr>
            <p:spPr bwMode="auto">
              <a:xfrm>
                <a:off x="4719" y="442"/>
                <a:ext cx="482" cy="482"/>
              </a:xfrm>
              <a:custGeom>
                <a:avLst/>
                <a:gdLst>
                  <a:gd name="T0" fmla="*/ 2 w 963"/>
                  <a:gd name="T1" fmla="*/ 808 h 965"/>
                  <a:gd name="T2" fmla="*/ 0 w 963"/>
                  <a:gd name="T3" fmla="*/ 770 h 965"/>
                  <a:gd name="T4" fmla="*/ 0 w 963"/>
                  <a:gd name="T5" fmla="*/ 718 h 965"/>
                  <a:gd name="T6" fmla="*/ 0 w 963"/>
                  <a:gd name="T7" fmla="*/ 652 h 965"/>
                  <a:gd name="T8" fmla="*/ 0 w 963"/>
                  <a:gd name="T9" fmla="*/ 576 h 965"/>
                  <a:gd name="T10" fmla="*/ 2 w 963"/>
                  <a:gd name="T11" fmla="*/ 496 h 965"/>
                  <a:gd name="T12" fmla="*/ 6 w 963"/>
                  <a:gd name="T13" fmla="*/ 412 h 965"/>
                  <a:gd name="T14" fmla="*/ 11 w 963"/>
                  <a:gd name="T15" fmla="*/ 329 h 965"/>
                  <a:gd name="T16" fmla="*/ 19 w 963"/>
                  <a:gd name="T17" fmla="*/ 253 h 965"/>
                  <a:gd name="T18" fmla="*/ 28 w 963"/>
                  <a:gd name="T19" fmla="*/ 184 h 965"/>
                  <a:gd name="T20" fmla="*/ 44 w 963"/>
                  <a:gd name="T21" fmla="*/ 129 h 965"/>
                  <a:gd name="T22" fmla="*/ 59 w 963"/>
                  <a:gd name="T23" fmla="*/ 87 h 965"/>
                  <a:gd name="T24" fmla="*/ 84 w 963"/>
                  <a:gd name="T25" fmla="*/ 65 h 965"/>
                  <a:gd name="T26" fmla="*/ 118 w 963"/>
                  <a:gd name="T27" fmla="*/ 49 h 965"/>
                  <a:gd name="T28" fmla="*/ 169 w 963"/>
                  <a:gd name="T29" fmla="*/ 34 h 965"/>
                  <a:gd name="T30" fmla="*/ 230 w 963"/>
                  <a:gd name="T31" fmla="*/ 23 h 965"/>
                  <a:gd name="T32" fmla="*/ 298 w 963"/>
                  <a:gd name="T33" fmla="*/ 15 h 965"/>
                  <a:gd name="T34" fmla="*/ 374 w 963"/>
                  <a:gd name="T35" fmla="*/ 8 h 965"/>
                  <a:gd name="T36" fmla="*/ 452 w 963"/>
                  <a:gd name="T37" fmla="*/ 4 h 965"/>
                  <a:gd name="T38" fmla="*/ 528 w 963"/>
                  <a:gd name="T39" fmla="*/ 0 h 965"/>
                  <a:gd name="T40" fmla="*/ 602 w 963"/>
                  <a:gd name="T41" fmla="*/ 0 h 965"/>
                  <a:gd name="T42" fmla="*/ 671 w 963"/>
                  <a:gd name="T43" fmla="*/ 2 h 965"/>
                  <a:gd name="T44" fmla="*/ 732 w 963"/>
                  <a:gd name="T45" fmla="*/ 6 h 965"/>
                  <a:gd name="T46" fmla="*/ 777 w 963"/>
                  <a:gd name="T47" fmla="*/ 10 h 965"/>
                  <a:gd name="T48" fmla="*/ 810 w 963"/>
                  <a:gd name="T49" fmla="*/ 17 h 965"/>
                  <a:gd name="T50" fmla="*/ 836 w 963"/>
                  <a:gd name="T51" fmla="*/ 25 h 965"/>
                  <a:gd name="T52" fmla="*/ 859 w 963"/>
                  <a:gd name="T53" fmla="*/ 32 h 965"/>
                  <a:gd name="T54" fmla="*/ 884 w 963"/>
                  <a:gd name="T55" fmla="*/ 49 h 965"/>
                  <a:gd name="T56" fmla="*/ 893 w 963"/>
                  <a:gd name="T57" fmla="*/ 78 h 965"/>
                  <a:gd name="T58" fmla="*/ 899 w 963"/>
                  <a:gd name="T59" fmla="*/ 108 h 965"/>
                  <a:gd name="T60" fmla="*/ 905 w 963"/>
                  <a:gd name="T61" fmla="*/ 135 h 965"/>
                  <a:gd name="T62" fmla="*/ 912 w 963"/>
                  <a:gd name="T63" fmla="*/ 171 h 965"/>
                  <a:gd name="T64" fmla="*/ 920 w 963"/>
                  <a:gd name="T65" fmla="*/ 215 h 965"/>
                  <a:gd name="T66" fmla="*/ 927 w 963"/>
                  <a:gd name="T67" fmla="*/ 270 h 965"/>
                  <a:gd name="T68" fmla="*/ 939 w 963"/>
                  <a:gd name="T69" fmla="*/ 334 h 965"/>
                  <a:gd name="T70" fmla="*/ 946 w 963"/>
                  <a:gd name="T71" fmla="*/ 405 h 965"/>
                  <a:gd name="T72" fmla="*/ 954 w 963"/>
                  <a:gd name="T73" fmla="*/ 479 h 965"/>
                  <a:gd name="T74" fmla="*/ 960 w 963"/>
                  <a:gd name="T75" fmla="*/ 557 h 965"/>
                  <a:gd name="T76" fmla="*/ 963 w 963"/>
                  <a:gd name="T77" fmla="*/ 631 h 965"/>
                  <a:gd name="T78" fmla="*/ 963 w 963"/>
                  <a:gd name="T79" fmla="*/ 703 h 965"/>
                  <a:gd name="T80" fmla="*/ 960 w 963"/>
                  <a:gd name="T81" fmla="*/ 770 h 965"/>
                  <a:gd name="T82" fmla="*/ 950 w 963"/>
                  <a:gd name="T83" fmla="*/ 828 h 965"/>
                  <a:gd name="T84" fmla="*/ 937 w 963"/>
                  <a:gd name="T85" fmla="*/ 880 h 965"/>
                  <a:gd name="T86" fmla="*/ 916 w 963"/>
                  <a:gd name="T87" fmla="*/ 914 h 965"/>
                  <a:gd name="T88" fmla="*/ 889 w 963"/>
                  <a:gd name="T89" fmla="*/ 939 h 965"/>
                  <a:gd name="T90" fmla="*/ 844 w 963"/>
                  <a:gd name="T91" fmla="*/ 954 h 965"/>
                  <a:gd name="T92" fmla="*/ 785 w 963"/>
                  <a:gd name="T93" fmla="*/ 963 h 965"/>
                  <a:gd name="T94" fmla="*/ 713 w 963"/>
                  <a:gd name="T95" fmla="*/ 965 h 965"/>
                  <a:gd name="T96" fmla="*/ 633 w 963"/>
                  <a:gd name="T97" fmla="*/ 965 h 965"/>
                  <a:gd name="T98" fmla="*/ 545 w 963"/>
                  <a:gd name="T99" fmla="*/ 963 h 965"/>
                  <a:gd name="T100" fmla="*/ 460 w 963"/>
                  <a:gd name="T101" fmla="*/ 958 h 965"/>
                  <a:gd name="T102" fmla="*/ 372 w 963"/>
                  <a:gd name="T103" fmla="*/ 948 h 965"/>
                  <a:gd name="T104" fmla="*/ 289 w 963"/>
                  <a:gd name="T105" fmla="*/ 939 h 965"/>
                  <a:gd name="T106" fmla="*/ 215 w 963"/>
                  <a:gd name="T107" fmla="*/ 929 h 965"/>
                  <a:gd name="T108" fmla="*/ 150 w 963"/>
                  <a:gd name="T109" fmla="*/ 920 h 965"/>
                  <a:gd name="T110" fmla="*/ 101 w 963"/>
                  <a:gd name="T111" fmla="*/ 910 h 965"/>
                  <a:gd name="T112" fmla="*/ 66 w 963"/>
                  <a:gd name="T113" fmla="*/ 904 h 965"/>
                  <a:gd name="T114" fmla="*/ 44 w 963"/>
                  <a:gd name="T115" fmla="*/ 895 h 965"/>
                  <a:gd name="T116" fmla="*/ 13 w 963"/>
                  <a:gd name="T117" fmla="*/ 870 h 965"/>
                  <a:gd name="T118" fmla="*/ 2 w 963"/>
                  <a:gd name="T119" fmla="*/ 838 h 9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3"/>
                  <a:gd name="T181" fmla="*/ 0 h 965"/>
                  <a:gd name="T182" fmla="*/ 963 w 963"/>
                  <a:gd name="T183" fmla="*/ 965 h 9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3" h="965">
                    <a:moveTo>
                      <a:pt x="4" y="825"/>
                    </a:moveTo>
                    <a:lnTo>
                      <a:pt x="2" y="823"/>
                    </a:lnTo>
                    <a:lnTo>
                      <a:pt x="2" y="817"/>
                    </a:lnTo>
                    <a:lnTo>
                      <a:pt x="2" y="811"/>
                    </a:lnTo>
                    <a:lnTo>
                      <a:pt x="2" y="808"/>
                    </a:lnTo>
                    <a:lnTo>
                      <a:pt x="2" y="800"/>
                    </a:lnTo>
                    <a:lnTo>
                      <a:pt x="2" y="794"/>
                    </a:lnTo>
                    <a:lnTo>
                      <a:pt x="0" y="787"/>
                    </a:lnTo>
                    <a:lnTo>
                      <a:pt x="0" y="779"/>
                    </a:lnTo>
                    <a:lnTo>
                      <a:pt x="0" y="770"/>
                    </a:lnTo>
                    <a:lnTo>
                      <a:pt x="0" y="760"/>
                    </a:lnTo>
                    <a:lnTo>
                      <a:pt x="0" y="751"/>
                    </a:lnTo>
                    <a:lnTo>
                      <a:pt x="0" y="741"/>
                    </a:lnTo>
                    <a:lnTo>
                      <a:pt x="0" y="730"/>
                    </a:lnTo>
                    <a:lnTo>
                      <a:pt x="0" y="718"/>
                    </a:lnTo>
                    <a:lnTo>
                      <a:pt x="0" y="705"/>
                    </a:lnTo>
                    <a:lnTo>
                      <a:pt x="0" y="692"/>
                    </a:lnTo>
                    <a:lnTo>
                      <a:pt x="0" y="678"/>
                    </a:lnTo>
                    <a:lnTo>
                      <a:pt x="0" y="665"/>
                    </a:lnTo>
                    <a:lnTo>
                      <a:pt x="0" y="652"/>
                    </a:lnTo>
                    <a:lnTo>
                      <a:pt x="0" y="637"/>
                    </a:lnTo>
                    <a:lnTo>
                      <a:pt x="0" y="621"/>
                    </a:lnTo>
                    <a:lnTo>
                      <a:pt x="0" y="608"/>
                    </a:lnTo>
                    <a:lnTo>
                      <a:pt x="0" y="591"/>
                    </a:lnTo>
                    <a:lnTo>
                      <a:pt x="0" y="576"/>
                    </a:lnTo>
                    <a:lnTo>
                      <a:pt x="0" y="559"/>
                    </a:lnTo>
                    <a:lnTo>
                      <a:pt x="0" y="543"/>
                    </a:lnTo>
                    <a:lnTo>
                      <a:pt x="0" y="528"/>
                    </a:lnTo>
                    <a:lnTo>
                      <a:pt x="2" y="511"/>
                    </a:lnTo>
                    <a:lnTo>
                      <a:pt x="2" y="496"/>
                    </a:lnTo>
                    <a:lnTo>
                      <a:pt x="4" y="479"/>
                    </a:lnTo>
                    <a:lnTo>
                      <a:pt x="4" y="464"/>
                    </a:lnTo>
                    <a:lnTo>
                      <a:pt x="4" y="447"/>
                    </a:lnTo>
                    <a:lnTo>
                      <a:pt x="4" y="429"/>
                    </a:lnTo>
                    <a:lnTo>
                      <a:pt x="6" y="412"/>
                    </a:lnTo>
                    <a:lnTo>
                      <a:pt x="6" y="395"/>
                    </a:lnTo>
                    <a:lnTo>
                      <a:pt x="8" y="378"/>
                    </a:lnTo>
                    <a:lnTo>
                      <a:pt x="8" y="363"/>
                    </a:lnTo>
                    <a:lnTo>
                      <a:pt x="9" y="346"/>
                    </a:lnTo>
                    <a:lnTo>
                      <a:pt x="11" y="329"/>
                    </a:lnTo>
                    <a:lnTo>
                      <a:pt x="13" y="314"/>
                    </a:lnTo>
                    <a:lnTo>
                      <a:pt x="13" y="298"/>
                    </a:lnTo>
                    <a:lnTo>
                      <a:pt x="15" y="283"/>
                    </a:lnTo>
                    <a:lnTo>
                      <a:pt x="15" y="268"/>
                    </a:lnTo>
                    <a:lnTo>
                      <a:pt x="19" y="253"/>
                    </a:lnTo>
                    <a:lnTo>
                      <a:pt x="19" y="239"/>
                    </a:lnTo>
                    <a:lnTo>
                      <a:pt x="23" y="226"/>
                    </a:lnTo>
                    <a:lnTo>
                      <a:pt x="25" y="211"/>
                    </a:lnTo>
                    <a:lnTo>
                      <a:pt x="27" y="198"/>
                    </a:lnTo>
                    <a:lnTo>
                      <a:pt x="28" y="184"/>
                    </a:lnTo>
                    <a:lnTo>
                      <a:pt x="30" y="173"/>
                    </a:lnTo>
                    <a:lnTo>
                      <a:pt x="34" y="160"/>
                    </a:lnTo>
                    <a:lnTo>
                      <a:pt x="36" y="150"/>
                    </a:lnTo>
                    <a:lnTo>
                      <a:pt x="40" y="139"/>
                    </a:lnTo>
                    <a:lnTo>
                      <a:pt x="44" y="129"/>
                    </a:lnTo>
                    <a:lnTo>
                      <a:pt x="46" y="118"/>
                    </a:lnTo>
                    <a:lnTo>
                      <a:pt x="49" y="110"/>
                    </a:lnTo>
                    <a:lnTo>
                      <a:pt x="53" y="103"/>
                    </a:lnTo>
                    <a:lnTo>
                      <a:pt x="57" y="95"/>
                    </a:lnTo>
                    <a:lnTo>
                      <a:pt x="59" y="87"/>
                    </a:lnTo>
                    <a:lnTo>
                      <a:pt x="65" y="82"/>
                    </a:lnTo>
                    <a:lnTo>
                      <a:pt x="68" y="76"/>
                    </a:lnTo>
                    <a:lnTo>
                      <a:pt x="74" y="74"/>
                    </a:lnTo>
                    <a:lnTo>
                      <a:pt x="78" y="68"/>
                    </a:lnTo>
                    <a:lnTo>
                      <a:pt x="84" y="65"/>
                    </a:lnTo>
                    <a:lnTo>
                      <a:pt x="87" y="61"/>
                    </a:lnTo>
                    <a:lnTo>
                      <a:pt x="95" y="59"/>
                    </a:lnTo>
                    <a:lnTo>
                      <a:pt x="101" y="55"/>
                    </a:lnTo>
                    <a:lnTo>
                      <a:pt x="110" y="51"/>
                    </a:lnTo>
                    <a:lnTo>
                      <a:pt x="118" y="49"/>
                    </a:lnTo>
                    <a:lnTo>
                      <a:pt x="127" y="46"/>
                    </a:lnTo>
                    <a:lnTo>
                      <a:pt x="137" y="44"/>
                    </a:lnTo>
                    <a:lnTo>
                      <a:pt x="146" y="40"/>
                    </a:lnTo>
                    <a:lnTo>
                      <a:pt x="158" y="38"/>
                    </a:lnTo>
                    <a:lnTo>
                      <a:pt x="169" y="34"/>
                    </a:lnTo>
                    <a:lnTo>
                      <a:pt x="180" y="32"/>
                    </a:lnTo>
                    <a:lnTo>
                      <a:pt x="192" y="30"/>
                    </a:lnTo>
                    <a:lnTo>
                      <a:pt x="203" y="29"/>
                    </a:lnTo>
                    <a:lnTo>
                      <a:pt x="217" y="27"/>
                    </a:lnTo>
                    <a:lnTo>
                      <a:pt x="230" y="23"/>
                    </a:lnTo>
                    <a:lnTo>
                      <a:pt x="243" y="21"/>
                    </a:lnTo>
                    <a:lnTo>
                      <a:pt x="256" y="19"/>
                    </a:lnTo>
                    <a:lnTo>
                      <a:pt x="272" y="17"/>
                    </a:lnTo>
                    <a:lnTo>
                      <a:pt x="285" y="15"/>
                    </a:lnTo>
                    <a:lnTo>
                      <a:pt x="298" y="15"/>
                    </a:lnTo>
                    <a:lnTo>
                      <a:pt x="313" y="13"/>
                    </a:lnTo>
                    <a:lnTo>
                      <a:pt x="329" y="11"/>
                    </a:lnTo>
                    <a:lnTo>
                      <a:pt x="342" y="10"/>
                    </a:lnTo>
                    <a:lnTo>
                      <a:pt x="359" y="10"/>
                    </a:lnTo>
                    <a:lnTo>
                      <a:pt x="374" y="8"/>
                    </a:lnTo>
                    <a:lnTo>
                      <a:pt x="390" y="8"/>
                    </a:lnTo>
                    <a:lnTo>
                      <a:pt x="405" y="6"/>
                    </a:lnTo>
                    <a:lnTo>
                      <a:pt x="420" y="6"/>
                    </a:lnTo>
                    <a:lnTo>
                      <a:pt x="435" y="4"/>
                    </a:lnTo>
                    <a:lnTo>
                      <a:pt x="452" y="4"/>
                    </a:lnTo>
                    <a:lnTo>
                      <a:pt x="467" y="4"/>
                    </a:lnTo>
                    <a:lnTo>
                      <a:pt x="483" y="2"/>
                    </a:lnTo>
                    <a:lnTo>
                      <a:pt x="498" y="2"/>
                    </a:lnTo>
                    <a:lnTo>
                      <a:pt x="513" y="2"/>
                    </a:lnTo>
                    <a:lnTo>
                      <a:pt x="528" y="0"/>
                    </a:lnTo>
                    <a:lnTo>
                      <a:pt x="543" y="0"/>
                    </a:lnTo>
                    <a:lnTo>
                      <a:pt x="559" y="0"/>
                    </a:lnTo>
                    <a:lnTo>
                      <a:pt x="574" y="0"/>
                    </a:lnTo>
                    <a:lnTo>
                      <a:pt x="589" y="0"/>
                    </a:lnTo>
                    <a:lnTo>
                      <a:pt x="602" y="0"/>
                    </a:lnTo>
                    <a:lnTo>
                      <a:pt x="616" y="0"/>
                    </a:lnTo>
                    <a:lnTo>
                      <a:pt x="631" y="0"/>
                    </a:lnTo>
                    <a:lnTo>
                      <a:pt x="644" y="0"/>
                    </a:lnTo>
                    <a:lnTo>
                      <a:pt x="659" y="2"/>
                    </a:lnTo>
                    <a:lnTo>
                      <a:pt x="671" y="2"/>
                    </a:lnTo>
                    <a:lnTo>
                      <a:pt x="684" y="4"/>
                    </a:lnTo>
                    <a:lnTo>
                      <a:pt x="696" y="4"/>
                    </a:lnTo>
                    <a:lnTo>
                      <a:pt x="709" y="4"/>
                    </a:lnTo>
                    <a:lnTo>
                      <a:pt x="720" y="4"/>
                    </a:lnTo>
                    <a:lnTo>
                      <a:pt x="732" y="6"/>
                    </a:lnTo>
                    <a:lnTo>
                      <a:pt x="739" y="6"/>
                    </a:lnTo>
                    <a:lnTo>
                      <a:pt x="751" y="6"/>
                    </a:lnTo>
                    <a:lnTo>
                      <a:pt x="760" y="8"/>
                    </a:lnTo>
                    <a:lnTo>
                      <a:pt x="770" y="10"/>
                    </a:lnTo>
                    <a:lnTo>
                      <a:pt x="777" y="10"/>
                    </a:lnTo>
                    <a:lnTo>
                      <a:pt x="785" y="11"/>
                    </a:lnTo>
                    <a:lnTo>
                      <a:pt x="792" y="11"/>
                    </a:lnTo>
                    <a:lnTo>
                      <a:pt x="798" y="13"/>
                    </a:lnTo>
                    <a:lnTo>
                      <a:pt x="804" y="15"/>
                    </a:lnTo>
                    <a:lnTo>
                      <a:pt x="810" y="17"/>
                    </a:lnTo>
                    <a:lnTo>
                      <a:pt x="813" y="17"/>
                    </a:lnTo>
                    <a:lnTo>
                      <a:pt x="819" y="19"/>
                    </a:lnTo>
                    <a:lnTo>
                      <a:pt x="825" y="21"/>
                    </a:lnTo>
                    <a:lnTo>
                      <a:pt x="830" y="23"/>
                    </a:lnTo>
                    <a:lnTo>
                      <a:pt x="836" y="25"/>
                    </a:lnTo>
                    <a:lnTo>
                      <a:pt x="842" y="27"/>
                    </a:lnTo>
                    <a:lnTo>
                      <a:pt x="846" y="29"/>
                    </a:lnTo>
                    <a:lnTo>
                      <a:pt x="851" y="30"/>
                    </a:lnTo>
                    <a:lnTo>
                      <a:pt x="855" y="30"/>
                    </a:lnTo>
                    <a:lnTo>
                      <a:pt x="859" y="32"/>
                    </a:lnTo>
                    <a:lnTo>
                      <a:pt x="865" y="34"/>
                    </a:lnTo>
                    <a:lnTo>
                      <a:pt x="870" y="38"/>
                    </a:lnTo>
                    <a:lnTo>
                      <a:pt x="876" y="40"/>
                    </a:lnTo>
                    <a:lnTo>
                      <a:pt x="880" y="46"/>
                    </a:lnTo>
                    <a:lnTo>
                      <a:pt x="884" y="49"/>
                    </a:lnTo>
                    <a:lnTo>
                      <a:pt x="887" y="57"/>
                    </a:lnTo>
                    <a:lnTo>
                      <a:pt x="887" y="61"/>
                    </a:lnTo>
                    <a:lnTo>
                      <a:pt x="889" y="67"/>
                    </a:lnTo>
                    <a:lnTo>
                      <a:pt x="891" y="70"/>
                    </a:lnTo>
                    <a:lnTo>
                      <a:pt x="893" y="78"/>
                    </a:lnTo>
                    <a:lnTo>
                      <a:pt x="895" y="86"/>
                    </a:lnTo>
                    <a:lnTo>
                      <a:pt x="897" y="93"/>
                    </a:lnTo>
                    <a:lnTo>
                      <a:pt x="897" y="97"/>
                    </a:lnTo>
                    <a:lnTo>
                      <a:pt x="897" y="103"/>
                    </a:lnTo>
                    <a:lnTo>
                      <a:pt x="899" y="108"/>
                    </a:lnTo>
                    <a:lnTo>
                      <a:pt x="901" y="114"/>
                    </a:lnTo>
                    <a:lnTo>
                      <a:pt x="901" y="118"/>
                    </a:lnTo>
                    <a:lnTo>
                      <a:pt x="903" y="124"/>
                    </a:lnTo>
                    <a:lnTo>
                      <a:pt x="903" y="129"/>
                    </a:lnTo>
                    <a:lnTo>
                      <a:pt x="905" y="135"/>
                    </a:lnTo>
                    <a:lnTo>
                      <a:pt x="906" y="141"/>
                    </a:lnTo>
                    <a:lnTo>
                      <a:pt x="908" y="148"/>
                    </a:lnTo>
                    <a:lnTo>
                      <a:pt x="908" y="156"/>
                    </a:lnTo>
                    <a:lnTo>
                      <a:pt x="910" y="163"/>
                    </a:lnTo>
                    <a:lnTo>
                      <a:pt x="912" y="171"/>
                    </a:lnTo>
                    <a:lnTo>
                      <a:pt x="914" y="179"/>
                    </a:lnTo>
                    <a:lnTo>
                      <a:pt x="914" y="186"/>
                    </a:lnTo>
                    <a:lnTo>
                      <a:pt x="916" y="196"/>
                    </a:lnTo>
                    <a:lnTo>
                      <a:pt x="918" y="205"/>
                    </a:lnTo>
                    <a:lnTo>
                      <a:pt x="920" y="215"/>
                    </a:lnTo>
                    <a:lnTo>
                      <a:pt x="922" y="226"/>
                    </a:lnTo>
                    <a:lnTo>
                      <a:pt x="924" y="238"/>
                    </a:lnTo>
                    <a:lnTo>
                      <a:pt x="925" y="247"/>
                    </a:lnTo>
                    <a:lnTo>
                      <a:pt x="927" y="258"/>
                    </a:lnTo>
                    <a:lnTo>
                      <a:pt x="927" y="270"/>
                    </a:lnTo>
                    <a:lnTo>
                      <a:pt x="931" y="283"/>
                    </a:lnTo>
                    <a:lnTo>
                      <a:pt x="931" y="295"/>
                    </a:lnTo>
                    <a:lnTo>
                      <a:pt x="933" y="308"/>
                    </a:lnTo>
                    <a:lnTo>
                      <a:pt x="935" y="321"/>
                    </a:lnTo>
                    <a:lnTo>
                      <a:pt x="939" y="334"/>
                    </a:lnTo>
                    <a:lnTo>
                      <a:pt x="939" y="348"/>
                    </a:lnTo>
                    <a:lnTo>
                      <a:pt x="941" y="363"/>
                    </a:lnTo>
                    <a:lnTo>
                      <a:pt x="943" y="376"/>
                    </a:lnTo>
                    <a:lnTo>
                      <a:pt x="944" y="391"/>
                    </a:lnTo>
                    <a:lnTo>
                      <a:pt x="946" y="405"/>
                    </a:lnTo>
                    <a:lnTo>
                      <a:pt x="948" y="420"/>
                    </a:lnTo>
                    <a:lnTo>
                      <a:pt x="950" y="435"/>
                    </a:lnTo>
                    <a:lnTo>
                      <a:pt x="952" y="450"/>
                    </a:lnTo>
                    <a:lnTo>
                      <a:pt x="952" y="466"/>
                    </a:lnTo>
                    <a:lnTo>
                      <a:pt x="954" y="479"/>
                    </a:lnTo>
                    <a:lnTo>
                      <a:pt x="956" y="494"/>
                    </a:lnTo>
                    <a:lnTo>
                      <a:pt x="958" y="511"/>
                    </a:lnTo>
                    <a:lnTo>
                      <a:pt x="958" y="526"/>
                    </a:lnTo>
                    <a:lnTo>
                      <a:pt x="960" y="542"/>
                    </a:lnTo>
                    <a:lnTo>
                      <a:pt x="960" y="557"/>
                    </a:lnTo>
                    <a:lnTo>
                      <a:pt x="962" y="572"/>
                    </a:lnTo>
                    <a:lnTo>
                      <a:pt x="962" y="587"/>
                    </a:lnTo>
                    <a:lnTo>
                      <a:pt x="963" y="602"/>
                    </a:lnTo>
                    <a:lnTo>
                      <a:pt x="963" y="616"/>
                    </a:lnTo>
                    <a:lnTo>
                      <a:pt x="963" y="631"/>
                    </a:lnTo>
                    <a:lnTo>
                      <a:pt x="963" y="646"/>
                    </a:lnTo>
                    <a:lnTo>
                      <a:pt x="963" y="661"/>
                    </a:lnTo>
                    <a:lnTo>
                      <a:pt x="963" y="675"/>
                    </a:lnTo>
                    <a:lnTo>
                      <a:pt x="963" y="690"/>
                    </a:lnTo>
                    <a:lnTo>
                      <a:pt x="963" y="703"/>
                    </a:lnTo>
                    <a:lnTo>
                      <a:pt x="963" y="716"/>
                    </a:lnTo>
                    <a:lnTo>
                      <a:pt x="962" y="732"/>
                    </a:lnTo>
                    <a:lnTo>
                      <a:pt x="962" y="745"/>
                    </a:lnTo>
                    <a:lnTo>
                      <a:pt x="960" y="756"/>
                    </a:lnTo>
                    <a:lnTo>
                      <a:pt x="960" y="770"/>
                    </a:lnTo>
                    <a:lnTo>
                      <a:pt x="958" y="783"/>
                    </a:lnTo>
                    <a:lnTo>
                      <a:pt x="958" y="796"/>
                    </a:lnTo>
                    <a:lnTo>
                      <a:pt x="954" y="808"/>
                    </a:lnTo>
                    <a:lnTo>
                      <a:pt x="952" y="819"/>
                    </a:lnTo>
                    <a:lnTo>
                      <a:pt x="950" y="828"/>
                    </a:lnTo>
                    <a:lnTo>
                      <a:pt x="948" y="840"/>
                    </a:lnTo>
                    <a:lnTo>
                      <a:pt x="944" y="849"/>
                    </a:lnTo>
                    <a:lnTo>
                      <a:pt x="943" y="859"/>
                    </a:lnTo>
                    <a:lnTo>
                      <a:pt x="939" y="868"/>
                    </a:lnTo>
                    <a:lnTo>
                      <a:pt x="937" y="880"/>
                    </a:lnTo>
                    <a:lnTo>
                      <a:pt x="933" y="887"/>
                    </a:lnTo>
                    <a:lnTo>
                      <a:pt x="929" y="895"/>
                    </a:lnTo>
                    <a:lnTo>
                      <a:pt x="925" y="901"/>
                    </a:lnTo>
                    <a:lnTo>
                      <a:pt x="922" y="908"/>
                    </a:lnTo>
                    <a:lnTo>
                      <a:pt x="916" y="914"/>
                    </a:lnTo>
                    <a:lnTo>
                      <a:pt x="912" y="922"/>
                    </a:lnTo>
                    <a:lnTo>
                      <a:pt x="906" y="925"/>
                    </a:lnTo>
                    <a:lnTo>
                      <a:pt x="903" y="931"/>
                    </a:lnTo>
                    <a:lnTo>
                      <a:pt x="895" y="935"/>
                    </a:lnTo>
                    <a:lnTo>
                      <a:pt x="889" y="939"/>
                    </a:lnTo>
                    <a:lnTo>
                      <a:pt x="880" y="941"/>
                    </a:lnTo>
                    <a:lnTo>
                      <a:pt x="872" y="944"/>
                    </a:lnTo>
                    <a:lnTo>
                      <a:pt x="863" y="948"/>
                    </a:lnTo>
                    <a:lnTo>
                      <a:pt x="855" y="950"/>
                    </a:lnTo>
                    <a:lnTo>
                      <a:pt x="844" y="954"/>
                    </a:lnTo>
                    <a:lnTo>
                      <a:pt x="834" y="956"/>
                    </a:lnTo>
                    <a:lnTo>
                      <a:pt x="821" y="958"/>
                    </a:lnTo>
                    <a:lnTo>
                      <a:pt x="810" y="960"/>
                    </a:lnTo>
                    <a:lnTo>
                      <a:pt x="796" y="960"/>
                    </a:lnTo>
                    <a:lnTo>
                      <a:pt x="785" y="963"/>
                    </a:lnTo>
                    <a:lnTo>
                      <a:pt x="770" y="963"/>
                    </a:lnTo>
                    <a:lnTo>
                      <a:pt x="756" y="965"/>
                    </a:lnTo>
                    <a:lnTo>
                      <a:pt x="743" y="965"/>
                    </a:lnTo>
                    <a:lnTo>
                      <a:pt x="730" y="965"/>
                    </a:lnTo>
                    <a:lnTo>
                      <a:pt x="713" y="965"/>
                    </a:lnTo>
                    <a:lnTo>
                      <a:pt x="697" y="965"/>
                    </a:lnTo>
                    <a:lnTo>
                      <a:pt x="680" y="965"/>
                    </a:lnTo>
                    <a:lnTo>
                      <a:pt x="665" y="965"/>
                    </a:lnTo>
                    <a:lnTo>
                      <a:pt x="648" y="965"/>
                    </a:lnTo>
                    <a:lnTo>
                      <a:pt x="633" y="965"/>
                    </a:lnTo>
                    <a:lnTo>
                      <a:pt x="616" y="965"/>
                    </a:lnTo>
                    <a:lnTo>
                      <a:pt x="600" y="965"/>
                    </a:lnTo>
                    <a:lnTo>
                      <a:pt x="581" y="965"/>
                    </a:lnTo>
                    <a:lnTo>
                      <a:pt x="564" y="963"/>
                    </a:lnTo>
                    <a:lnTo>
                      <a:pt x="545" y="963"/>
                    </a:lnTo>
                    <a:lnTo>
                      <a:pt x="530" y="963"/>
                    </a:lnTo>
                    <a:lnTo>
                      <a:pt x="511" y="960"/>
                    </a:lnTo>
                    <a:lnTo>
                      <a:pt x="494" y="960"/>
                    </a:lnTo>
                    <a:lnTo>
                      <a:pt x="477" y="960"/>
                    </a:lnTo>
                    <a:lnTo>
                      <a:pt x="460" y="958"/>
                    </a:lnTo>
                    <a:lnTo>
                      <a:pt x="443" y="956"/>
                    </a:lnTo>
                    <a:lnTo>
                      <a:pt x="424" y="954"/>
                    </a:lnTo>
                    <a:lnTo>
                      <a:pt x="407" y="952"/>
                    </a:lnTo>
                    <a:lnTo>
                      <a:pt x="390" y="950"/>
                    </a:lnTo>
                    <a:lnTo>
                      <a:pt x="372" y="948"/>
                    </a:lnTo>
                    <a:lnTo>
                      <a:pt x="355" y="946"/>
                    </a:lnTo>
                    <a:lnTo>
                      <a:pt x="338" y="944"/>
                    </a:lnTo>
                    <a:lnTo>
                      <a:pt x="323" y="942"/>
                    </a:lnTo>
                    <a:lnTo>
                      <a:pt x="306" y="941"/>
                    </a:lnTo>
                    <a:lnTo>
                      <a:pt x="289" y="939"/>
                    </a:lnTo>
                    <a:lnTo>
                      <a:pt x="274" y="937"/>
                    </a:lnTo>
                    <a:lnTo>
                      <a:pt x="258" y="935"/>
                    </a:lnTo>
                    <a:lnTo>
                      <a:pt x="243" y="933"/>
                    </a:lnTo>
                    <a:lnTo>
                      <a:pt x="228" y="931"/>
                    </a:lnTo>
                    <a:lnTo>
                      <a:pt x="215" y="929"/>
                    </a:lnTo>
                    <a:lnTo>
                      <a:pt x="201" y="927"/>
                    </a:lnTo>
                    <a:lnTo>
                      <a:pt x="188" y="925"/>
                    </a:lnTo>
                    <a:lnTo>
                      <a:pt x="175" y="923"/>
                    </a:lnTo>
                    <a:lnTo>
                      <a:pt x="161" y="922"/>
                    </a:lnTo>
                    <a:lnTo>
                      <a:pt x="150" y="920"/>
                    </a:lnTo>
                    <a:lnTo>
                      <a:pt x="139" y="918"/>
                    </a:lnTo>
                    <a:lnTo>
                      <a:pt x="129" y="916"/>
                    </a:lnTo>
                    <a:lnTo>
                      <a:pt x="118" y="914"/>
                    </a:lnTo>
                    <a:lnTo>
                      <a:pt x="110" y="912"/>
                    </a:lnTo>
                    <a:lnTo>
                      <a:pt x="101" y="910"/>
                    </a:lnTo>
                    <a:lnTo>
                      <a:pt x="91" y="910"/>
                    </a:lnTo>
                    <a:lnTo>
                      <a:pt x="84" y="908"/>
                    </a:lnTo>
                    <a:lnTo>
                      <a:pt x="78" y="906"/>
                    </a:lnTo>
                    <a:lnTo>
                      <a:pt x="72" y="904"/>
                    </a:lnTo>
                    <a:lnTo>
                      <a:pt x="66" y="904"/>
                    </a:lnTo>
                    <a:lnTo>
                      <a:pt x="63" y="903"/>
                    </a:lnTo>
                    <a:lnTo>
                      <a:pt x="61" y="903"/>
                    </a:lnTo>
                    <a:lnTo>
                      <a:pt x="53" y="901"/>
                    </a:lnTo>
                    <a:lnTo>
                      <a:pt x="47" y="899"/>
                    </a:lnTo>
                    <a:lnTo>
                      <a:pt x="44" y="895"/>
                    </a:lnTo>
                    <a:lnTo>
                      <a:pt x="38" y="895"/>
                    </a:lnTo>
                    <a:lnTo>
                      <a:pt x="30" y="889"/>
                    </a:lnTo>
                    <a:lnTo>
                      <a:pt x="23" y="884"/>
                    </a:lnTo>
                    <a:lnTo>
                      <a:pt x="19" y="876"/>
                    </a:lnTo>
                    <a:lnTo>
                      <a:pt x="13" y="870"/>
                    </a:lnTo>
                    <a:lnTo>
                      <a:pt x="9" y="863"/>
                    </a:lnTo>
                    <a:lnTo>
                      <a:pt x="8" y="857"/>
                    </a:lnTo>
                    <a:lnTo>
                      <a:pt x="6" y="849"/>
                    </a:lnTo>
                    <a:lnTo>
                      <a:pt x="4" y="844"/>
                    </a:lnTo>
                    <a:lnTo>
                      <a:pt x="2" y="838"/>
                    </a:lnTo>
                    <a:lnTo>
                      <a:pt x="2" y="834"/>
                    </a:lnTo>
                    <a:lnTo>
                      <a:pt x="2" y="827"/>
                    </a:lnTo>
                    <a:lnTo>
                      <a:pt x="4" y="825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8" name="Freeform 59"/>
              <p:cNvSpPr>
                <a:spLocks/>
              </p:cNvSpPr>
              <p:nvPr/>
            </p:nvSpPr>
            <p:spPr bwMode="auto">
              <a:xfrm>
                <a:off x="4690" y="358"/>
                <a:ext cx="399" cy="128"/>
              </a:xfrm>
              <a:custGeom>
                <a:avLst/>
                <a:gdLst>
                  <a:gd name="T0" fmla="*/ 2 w 798"/>
                  <a:gd name="T1" fmla="*/ 91 h 256"/>
                  <a:gd name="T2" fmla="*/ 23 w 798"/>
                  <a:gd name="T3" fmla="*/ 68 h 256"/>
                  <a:gd name="T4" fmla="*/ 48 w 798"/>
                  <a:gd name="T5" fmla="*/ 64 h 256"/>
                  <a:gd name="T6" fmla="*/ 70 w 798"/>
                  <a:gd name="T7" fmla="*/ 61 h 256"/>
                  <a:gd name="T8" fmla="*/ 93 w 798"/>
                  <a:gd name="T9" fmla="*/ 57 h 256"/>
                  <a:gd name="T10" fmla="*/ 125 w 798"/>
                  <a:gd name="T11" fmla="*/ 53 h 256"/>
                  <a:gd name="T12" fmla="*/ 160 w 798"/>
                  <a:gd name="T13" fmla="*/ 45 h 256"/>
                  <a:gd name="T14" fmla="*/ 200 w 798"/>
                  <a:gd name="T15" fmla="*/ 40 h 256"/>
                  <a:gd name="T16" fmla="*/ 241 w 798"/>
                  <a:gd name="T17" fmla="*/ 32 h 256"/>
                  <a:gd name="T18" fmla="*/ 287 w 798"/>
                  <a:gd name="T19" fmla="*/ 26 h 256"/>
                  <a:gd name="T20" fmla="*/ 331 w 798"/>
                  <a:gd name="T21" fmla="*/ 21 h 256"/>
                  <a:gd name="T22" fmla="*/ 374 w 798"/>
                  <a:gd name="T23" fmla="*/ 15 h 256"/>
                  <a:gd name="T24" fmla="*/ 414 w 798"/>
                  <a:gd name="T25" fmla="*/ 9 h 256"/>
                  <a:gd name="T26" fmla="*/ 454 w 798"/>
                  <a:gd name="T27" fmla="*/ 4 h 256"/>
                  <a:gd name="T28" fmla="*/ 488 w 798"/>
                  <a:gd name="T29" fmla="*/ 0 h 256"/>
                  <a:gd name="T30" fmla="*/ 519 w 798"/>
                  <a:gd name="T31" fmla="*/ 0 h 256"/>
                  <a:gd name="T32" fmla="*/ 542 w 798"/>
                  <a:gd name="T33" fmla="*/ 0 h 256"/>
                  <a:gd name="T34" fmla="*/ 566 w 798"/>
                  <a:gd name="T35" fmla="*/ 4 h 256"/>
                  <a:gd name="T36" fmla="*/ 595 w 798"/>
                  <a:gd name="T37" fmla="*/ 15 h 256"/>
                  <a:gd name="T38" fmla="*/ 633 w 798"/>
                  <a:gd name="T39" fmla="*/ 34 h 256"/>
                  <a:gd name="T40" fmla="*/ 659 w 798"/>
                  <a:gd name="T41" fmla="*/ 47 h 256"/>
                  <a:gd name="T42" fmla="*/ 678 w 798"/>
                  <a:gd name="T43" fmla="*/ 59 h 256"/>
                  <a:gd name="T44" fmla="*/ 701 w 798"/>
                  <a:gd name="T45" fmla="*/ 72 h 256"/>
                  <a:gd name="T46" fmla="*/ 734 w 798"/>
                  <a:gd name="T47" fmla="*/ 91 h 256"/>
                  <a:gd name="T48" fmla="*/ 768 w 798"/>
                  <a:gd name="T49" fmla="*/ 116 h 256"/>
                  <a:gd name="T50" fmla="*/ 791 w 798"/>
                  <a:gd name="T51" fmla="*/ 139 h 256"/>
                  <a:gd name="T52" fmla="*/ 796 w 798"/>
                  <a:gd name="T53" fmla="*/ 163 h 256"/>
                  <a:gd name="T54" fmla="*/ 775 w 798"/>
                  <a:gd name="T55" fmla="*/ 171 h 256"/>
                  <a:gd name="T56" fmla="*/ 747 w 798"/>
                  <a:gd name="T57" fmla="*/ 178 h 256"/>
                  <a:gd name="T58" fmla="*/ 711 w 798"/>
                  <a:gd name="T59" fmla="*/ 186 h 256"/>
                  <a:gd name="T60" fmla="*/ 667 w 798"/>
                  <a:gd name="T61" fmla="*/ 194 h 256"/>
                  <a:gd name="T62" fmla="*/ 620 w 798"/>
                  <a:gd name="T63" fmla="*/ 203 h 256"/>
                  <a:gd name="T64" fmla="*/ 566 w 798"/>
                  <a:gd name="T65" fmla="*/ 211 h 256"/>
                  <a:gd name="T66" fmla="*/ 511 w 798"/>
                  <a:gd name="T67" fmla="*/ 218 h 256"/>
                  <a:gd name="T68" fmla="*/ 454 w 798"/>
                  <a:gd name="T69" fmla="*/ 226 h 256"/>
                  <a:gd name="T70" fmla="*/ 397 w 798"/>
                  <a:gd name="T71" fmla="*/ 234 h 256"/>
                  <a:gd name="T72" fmla="*/ 342 w 798"/>
                  <a:gd name="T73" fmla="*/ 239 h 256"/>
                  <a:gd name="T74" fmla="*/ 291 w 798"/>
                  <a:gd name="T75" fmla="*/ 245 h 256"/>
                  <a:gd name="T76" fmla="*/ 243 w 798"/>
                  <a:gd name="T77" fmla="*/ 249 h 256"/>
                  <a:gd name="T78" fmla="*/ 203 w 798"/>
                  <a:gd name="T79" fmla="*/ 253 h 256"/>
                  <a:gd name="T80" fmla="*/ 167 w 798"/>
                  <a:gd name="T81" fmla="*/ 254 h 256"/>
                  <a:gd name="T82" fmla="*/ 144 w 798"/>
                  <a:gd name="T83" fmla="*/ 256 h 256"/>
                  <a:gd name="T84" fmla="*/ 114 w 798"/>
                  <a:gd name="T85" fmla="*/ 251 h 256"/>
                  <a:gd name="T86" fmla="*/ 86 w 798"/>
                  <a:gd name="T87" fmla="*/ 235 h 256"/>
                  <a:gd name="T88" fmla="*/ 61 w 798"/>
                  <a:gd name="T89" fmla="*/ 213 h 256"/>
                  <a:gd name="T90" fmla="*/ 40 w 798"/>
                  <a:gd name="T91" fmla="*/ 186 h 256"/>
                  <a:gd name="T92" fmla="*/ 23 w 798"/>
                  <a:gd name="T93" fmla="*/ 156 h 256"/>
                  <a:gd name="T94" fmla="*/ 11 w 798"/>
                  <a:gd name="T95" fmla="*/ 131 h 256"/>
                  <a:gd name="T96" fmla="*/ 2 w 798"/>
                  <a:gd name="T97" fmla="*/ 112 h 256"/>
                  <a:gd name="T98" fmla="*/ 0 w 798"/>
                  <a:gd name="T99" fmla="*/ 104 h 2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98"/>
                  <a:gd name="T151" fmla="*/ 0 h 256"/>
                  <a:gd name="T152" fmla="*/ 798 w 798"/>
                  <a:gd name="T153" fmla="*/ 256 h 2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98" h="256">
                    <a:moveTo>
                      <a:pt x="0" y="104"/>
                    </a:moveTo>
                    <a:lnTo>
                      <a:pt x="0" y="102"/>
                    </a:lnTo>
                    <a:lnTo>
                      <a:pt x="0" y="97"/>
                    </a:lnTo>
                    <a:lnTo>
                      <a:pt x="2" y="91"/>
                    </a:lnTo>
                    <a:lnTo>
                      <a:pt x="6" y="83"/>
                    </a:lnTo>
                    <a:lnTo>
                      <a:pt x="9" y="76"/>
                    </a:lnTo>
                    <a:lnTo>
                      <a:pt x="17" y="72"/>
                    </a:lnTo>
                    <a:lnTo>
                      <a:pt x="23" y="68"/>
                    </a:lnTo>
                    <a:lnTo>
                      <a:pt x="28" y="66"/>
                    </a:lnTo>
                    <a:lnTo>
                      <a:pt x="36" y="66"/>
                    </a:lnTo>
                    <a:lnTo>
                      <a:pt x="44" y="66"/>
                    </a:lnTo>
                    <a:lnTo>
                      <a:pt x="48" y="64"/>
                    </a:lnTo>
                    <a:lnTo>
                      <a:pt x="55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0" y="61"/>
                    </a:lnTo>
                    <a:lnTo>
                      <a:pt x="74" y="61"/>
                    </a:lnTo>
                    <a:lnTo>
                      <a:pt x="80" y="59"/>
                    </a:lnTo>
                    <a:lnTo>
                      <a:pt x="87" y="59"/>
                    </a:lnTo>
                    <a:lnTo>
                      <a:pt x="93" y="57"/>
                    </a:lnTo>
                    <a:lnTo>
                      <a:pt x="101" y="57"/>
                    </a:lnTo>
                    <a:lnTo>
                      <a:pt x="108" y="55"/>
                    </a:lnTo>
                    <a:lnTo>
                      <a:pt x="116" y="53"/>
                    </a:lnTo>
                    <a:lnTo>
                      <a:pt x="125" y="53"/>
                    </a:lnTo>
                    <a:lnTo>
                      <a:pt x="135" y="51"/>
                    </a:lnTo>
                    <a:lnTo>
                      <a:pt x="143" y="49"/>
                    </a:lnTo>
                    <a:lnTo>
                      <a:pt x="150" y="47"/>
                    </a:lnTo>
                    <a:lnTo>
                      <a:pt x="160" y="45"/>
                    </a:lnTo>
                    <a:lnTo>
                      <a:pt x="171" y="45"/>
                    </a:lnTo>
                    <a:lnTo>
                      <a:pt x="181" y="44"/>
                    </a:lnTo>
                    <a:lnTo>
                      <a:pt x="190" y="42"/>
                    </a:lnTo>
                    <a:lnTo>
                      <a:pt x="200" y="40"/>
                    </a:lnTo>
                    <a:lnTo>
                      <a:pt x="211" y="38"/>
                    </a:lnTo>
                    <a:lnTo>
                      <a:pt x="220" y="36"/>
                    </a:lnTo>
                    <a:lnTo>
                      <a:pt x="232" y="34"/>
                    </a:lnTo>
                    <a:lnTo>
                      <a:pt x="241" y="32"/>
                    </a:lnTo>
                    <a:lnTo>
                      <a:pt x="253" y="32"/>
                    </a:lnTo>
                    <a:lnTo>
                      <a:pt x="264" y="30"/>
                    </a:lnTo>
                    <a:lnTo>
                      <a:pt x="276" y="28"/>
                    </a:lnTo>
                    <a:lnTo>
                      <a:pt x="287" y="26"/>
                    </a:lnTo>
                    <a:lnTo>
                      <a:pt x="298" y="26"/>
                    </a:lnTo>
                    <a:lnTo>
                      <a:pt x="308" y="23"/>
                    </a:lnTo>
                    <a:lnTo>
                      <a:pt x="319" y="23"/>
                    </a:lnTo>
                    <a:lnTo>
                      <a:pt x="331" y="21"/>
                    </a:lnTo>
                    <a:lnTo>
                      <a:pt x="340" y="19"/>
                    </a:lnTo>
                    <a:lnTo>
                      <a:pt x="352" y="17"/>
                    </a:lnTo>
                    <a:lnTo>
                      <a:pt x="363" y="17"/>
                    </a:lnTo>
                    <a:lnTo>
                      <a:pt x="374" y="15"/>
                    </a:lnTo>
                    <a:lnTo>
                      <a:pt x="386" y="13"/>
                    </a:lnTo>
                    <a:lnTo>
                      <a:pt x="395" y="11"/>
                    </a:lnTo>
                    <a:lnTo>
                      <a:pt x="405" y="11"/>
                    </a:lnTo>
                    <a:lnTo>
                      <a:pt x="414" y="9"/>
                    </a:lnTo>
                    <a:lnTo>
                      <a:pt x="426" y="7"/>
                    </a:lnTo>
                    <a:lnTo>
                      <a:pt x="435" y="6"/>
                    </a:lnTo>
                    <a:lnTo>
                      <a:pt x="445" y="6"/>
                    </a:lnTo>
                    <a:lnTo>
                      <a:pt x="454" y="4"/>
                    </a:lnTo>
                    <a:lnTo>
                      <a:pt x="464" y="4"/>
                    </a:lnTo>
                    <a:lnTo>
                      <a:pt x="471" y="2"/>
                    </a:lnTo>
                    <a:lnTo>
                      <a:pt x="479" y="2"/>
                    </a:lnTo>
                    <a:lnTo>
                      <a:pt x="488" y="0"/>
                    </a:lnTo>
                    <a:lnTo>
                      <a:pt x="496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9" y="0"/>
                    </a:lnTo>
                    <a:lnTo>
                      <a:pt x="526" y="0"/>
                    </a:lnTo>
                    <a:lnTo>
                      <a:pt x="530" y="0"/>
                    </a:lnTo>
                    <a:lnTo>
                      <a:pt x="536" y="0"/>
                    </a:lnTo>
                    <a:lnTo>
                      <a:pt x="542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3" y="4"/>
                    </a:lnTo>
                    <a:lnTo>
                      <a:pt x="566" y="4"/>
                    </a:lnTo>
                    <a:lnTo>
                      <a:pt x="574" y="6"/>
                    </a:lnTo>
                    <a:lnTo>
                      <a:pt x="580" y="9"/>
                    </a:lnTo>
                    <a:lnTo>
                      <a:pt x="587" y="13"/>
                    </a:lnTo>
                    <a:lnTo>
                      <a:pt x="595" y="15"/>
                    </a:lnTo>
                    <a:lnTo>
                      <a:pt x="604" y="21"/>
                    </a:lnTo>
                    <a:lnTo>
                      <a:pt x="614" y="25"/>
                    </a:lnTo>
                    <a:lnTo>
                      <a:pt x="623" y="30"/>
                    </a:lnTo>
                    <a:lnTo>
                      <a:pt x="633" y="34"/>
                    </a:lnTo>
                    <a:lnTo>
                      <a:pt x="642" y="40"/>
                    </a:lnTo>
                    <a:lnTo>
                      <a:pt x="648" y="42"/>
                    </a:lnTo>
                    <a:lnTo>
                      <a:pt x="654" y="45"/>
                    </a:lnTo>
                    <a:lnTo>
                      <a:pt x="659" y="47"/>
                    </a:lnTo>
                    <a:lnTo>
                      <a:pt x="665" y="51"/>
                    </a:lnTo>
                    <a:lnTo>
                      <a:pt x="669" y="53"/>
                    </a:lnTo>
                    <a:lnTo>
                      <a:pt x="675" y="57"/>
                    </a:lnTo>
                    <a:lnTo>
                      <a:pt x="678" y="59"/>
                    </a:lnTo>
                    <a:lnTo>
                      <a:pt x="684" y="63"/>
                    </a:lnTo>
                    <a:lnTo>
                      <a:pt x="690" y="64"/>
                    </a:lnTo>
                    <a:lnTo>
                      <a:pt x="696" y="68"/>
                    </a:lnTo>
                    <a:lnTo>
                      <a:pt x="701" y="72"/>
                    </a:lnTo>
                    <a:lnTo>
                      <a:pt x="707" y="74"/>
                    </a:lnTo>
                    <a:lnTo>
                      <a:pt x="716" y="80"/>
                    </a:lnTo>
                    <a:lnTo>
                      <a:pt x="724" y="85"/>
                    </a:lnTo>
                    <a:lnTo>
                      <a:pt x="734" y="91"/>
                    </a:lnTo>
                    <a:lnTo>
                      <a:pt x="743" y="99"/>
                    </a:lnTo>
                    <a:lnTo>
                      <a:pt x="753" y="104"/>
                    </a:lnTo>
                    <a:lnTo>
                      <a:pt x="760" y="110"/>
                    </a:lnTo>
                    <a:lnTo>
                      <a:pt x="768" y="116"/>
                    </a:lnTo>
                    <a:lnTo>
                      <a:pt x="775" y="123"/>
                    </a:lnTo>
                    <a:lnTo>
                      <a:pt x="781" y="127"/>
                    </a:lnTo>
                    <a:lnTo>
                      <a:pt x="787" y="133"/>
                    </a:lnTo>
                    <a:lnTo>
                      <a:pt x="791" y="139"/>
                    </a:lnTo>
                    <a:lnTo>
                      <a:pt x="794" y="142"/>
                    </a:lnTo>
                    <a:lnTo>
                      <a:pt x="798" y="152"/>
                    </a:lnTo>
                    <a:lnTo>
                      <a:pt x="798" y="159"/>
                    </a:lnTo>
                    <a:lnTo>
                      <a:pt x="796" y="163"/>
                    </a:lnTo>
                    <a:lnTo>
                      <a:pt x="789" y="165"/>
                    </a:lnTo>
                    <a:lnTo>
                      <a:pt x="785" y="167"/>
                    </a:lnTo>
                    <a:lnTo>
                      <a:pt x="781" y="169"/>
                    </a:lnTo>
                    <a:lnTo>
                      <a:pt x="775" y="171"/>
                    </a:lnTo>
                    <a:lnTo>
                      <a:pt x="770" y="173"/>
                    </a:lnTo>
                    <a:lnTo>
                      <a:pt x="762" y="175"/>
                    </a:lnTo>
                    <a:lnTo>
                      <a:pt x="755" y="177"/>
                    </a:lnTo>
                    <a:lnTo>
                      <a:pt x="747" y="178"/>
                    </a:lnTo>
                    <a:lnTo>
                      <a:pt x="739" y="180"/>
                    </a:lnTo>
                    <a:lnTo>
                      <a:pt x="730" y="182"/>
                    </a:lnTo>
                    <a:lnTo>
                      <a:pt x="720" y="184"/>
                    </a:lnTo>
                    <a:lnTo>
                      <a:pt x="711" y="186"/>
                    </a:lnTo>
                    <a:lnTo>
                      <a:pt x="701" y="190"/>
                    </a:lnTo>
                    <a:lnTo>
                      <a:pt x="690" y="190"/>
                    </a:lnTo>
                    <a:lnTo>
                      <a:pt x="678" y="192"/>
                    </a:lnTo>
                    <a:lnTo>
                      <a:pt x="667" y="194"/>
                    </a:lnTo>
                    <a:lnTo>
                      <a:pt x="658" y="197"/>
                    </a:lnTo>
                    <a:lnTo>
                      <a:pt x="644" y="199"/>
                    </a:lnTo>
                    <a:lnTo>
                      <a:pt x="631" y="201"/>
                    </a:lnTo>
                    <a:lnTo>
                      <a:pt x="620" y="203"/>
                    </a:lnTo>
                    <a:lnTo>
                      <a:pt x="606" y="205"/>
                    </a:lnTo>
                    <a:lnTo>
                      <a:pt x="593" y="207"/>
                    </a:lnTo>
                    <a:lnTo>
                      <a:pt x="580" y="209"/>
                    </a:lnTo>
                    <a:lnTo>
                      <a:pt x="566" y="211"/>
                    </a:lnTo>
                    <a:lnTo>
                      <a:pt x="553" y="213"/>
                    </a:lnTo>
                    <a:lnTo>
                      <a:pt x="538" y="215"/>
                    </a:lnTo>
                    <a:lnTo>
                      <a:pt x="525" y="216"/>
                    </a:lnTo>
                    <a:lnTo>
                      <a:pt x="511" y="218"/>
                    </a:lnTo>
                    <a:lnTo>
                      <a:pt x="498" y="222"/>
                    </a:lnTo>
                    <a:lnTo>
                      <a:pt x="483" y="222"/>
                    </a:lnTo>
                    <a:lnTo>
                      <a:pt x="469" y="224"/>
                    </a:lnTo>
                    <a:lnTo>
                      <a:pt x="454" y="226"/>
                    </a:lnTo>
                    <a:lnTo>
                      <a:pt x="439" y="228"/>
                    </a:lnTo>
                    <a:lnTo>
                      <a:pt x="426" y="230"/>
                    </a:lnTo>
                    <a:lnTo>
                      <a:pt x="411" y="232"/>
                    </a:lnTo>
                    <a:lnTo>
                      <a:pt x="397" y="234"/>
                    </a:lnTo>
                    <a:lnTo>
                      <a:pt x="384" y="235"/>
                    </a:lnTo>
                    <a:lnTo>
                      <a:pt x="371" y="237"/>
                    </a:lnTo>
                    <a:lnTo>
                      <a:pt x="355" y="239"/>
                    </a:lnTo>
                    <a:lnTo>
                      <a:pt x="342" y="239"/>
                    </a:lnTo>
                    <a:lnTo>
                      <a:pt x="329" y="241"/>
                    </a:lnTo>
                    <a:lnTo>
                      <a:pt x="315" y="243"/>
                    </a:lnTo>
                    <a:lnTo>
                      <a:pt x="304" y="245"/>
                    </a:lnTo>
                    <a:lnTo>
                      <a:pt x="291" y="245"/>
                    </a:lnTo>
                    <a:lnTo>
                      <a:pt x="279" y="247"/>
                    </a:lnTo>
                    <a:lnTo>
                      <a:pt x="266" y="247"/>
                    </a:lnTo>
                    <a:lnTo>
                      <a:pt x="255" y="249"/>
                    </a:lnTo>
                    <a:lnTo>
                      <a:pt x="243" y="249"/>
                    </a:lnTo>
                    <a:lnTo>
                      <a:pt x="232" y="251"/>
                    </a:lnTo>
                    <a:lnTo>
                      <a:pt x="220" y="251"/>
                    </a:lnTo>
                    <a:lnTo>
                      <a:pt x="211" y="253"/>
                    </a:lnTo>
                    <a:lnTo>
                      <a:pt x="203" y="253"/>
                    </a:lnTo>
                    <a:lnTo>
                      <a:pt x="194" y="254"/>
                    </a:lnTo>
                    <a:lnTo>
                      <a:pt x="184" y="254"/>
                    </a:lnTo>
                    <a:lnTo>
                      <a:pt x="177" y="254"/>
                    </a:lnTo>
                    <a:lnTo>
                      <a:pt x="167" y="254"/>
                    </a:lnTo>
                    <a:lnTo>
                      <a:pt x="162" y="256"/>
                    </a:lnTo>
                    <a:lnTo>
                      <a:pt x="154" y="256"/>
                    </a:lnTo>
                    <a:lnTo>
                      <a:pt x="150" y="256"/>
                    </a:lnTo>
                    <a:lnTo>
                      <a:pt x="144" y="256"/>
                    </a:lnTo>
                    <a:lnTo>
                      <a:pt x="141" y="256"/>
                    </a:lnTo>
                    <a:lnTo>
                      <a:pt x="131" y="254"/>
                    </a:lnTo>
                    <a:lnTo>
                      <a:pt x="124" y="254"/>
                    </a:lnTo>
                    <a:lnTo>
                      <a:pt x="114" y="251"/>
                    </a:lnTo>
                    <a:lnTo>
                      <a:pt x="106" y="249"/>
                    </a:lnTo>
                    <a:lnTo>
                      <a:pt x="99" y="243"/>
                    </a:lnTo>
                    <a:lnTo>
                      <a:pt x="93" y="239"/>
                    </a:lnTo>
                    <a:lnTo>
                      <a:pt x="86" y="235"/>
                    </a:lnTo>
                    <a:lnTo>
                      <a:pt x="80" y="230"/>
                    </a:lnTo>
                    <a:lnTo>
                      <a:pt x="72" y="224"/>
                    </a:lnTo>
                    <a:lnTo>
                      <a:pt x="67" y="218"/>
                    </a:lnTo>
                    <a:lnTo>
                      <a:pt x="61" y="213"/>
                    </a:lnTo>
                    <a:lnTo>
                      <a:pt x="55" y="207"/>
                    </a:lnTo>
                    <a:lnTo>
                      <a:pt x="49" y="199"/>
                    </a:lnTo>
                    <a:lnTo>
                      <a:pt x="44" y="192"/>
                    </a:lnTo>
                    <a:lnTo>
                      <a:pt x="40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7" y="163"/>
                    </a:lnTo>
                    <a:lnTo>
                      <a:pt x="23" y="156"/>
                    </a:lnTo>
                    <a:lnTo>
                      <a:pt x="19" y="150"/>
                    </a:lnTo>
                    <a:lnTo>
                      <a:pt x="15" y="142"/>
                    </a:lnTo>
                    <a:lnTo>
                      <a:pt x="13" y="137"/>
                    </a:lnTo>
                    <a:lnTo>
                      <a:pt x="11" y="131"/>
                    </a:lnTo>
                    <a:lnTo>
                      <a:pt x="8" y="127"/>
                    </a:lnTo>
                    <a:lnTo>
                      <a:pt x="6" y="121"/>
                    </a:lnTo>
                    <a:lnTo>
                      <a:pt x="4" y="116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9" name="Freeform 60"/>
              <p:cNvSpPr>
                <a:spLocks/>
              </p:cNvSpPr>
              <p:nvPr/>
            </p:nvSpPr>
            <p:spPr bwMode="auto">
              <a:xfrm>
                <a:off x="4646" y="419"/>
                <a:ext cx="125" cy="469"/>
              </a:xfrm>
              <a:custGeom>
                <a:avLst/>
                <a:gdLst>
                  <a:gd name="T0" fmla="*/ 3 w 249"/>
                  <a:gd name="T1" fmla="*/ 749 h 939"/>
                  <a:gd name="T2" fmla="*/ 1 w 249"/>
                  <a:gd name="T3" fmla="*/ 722 h 939"/>
                  <a:gd name="T4" fmla="*/ 0 w 249"/>
                  <a:gd name="T5" fmla="*/ 683 h 939"/>
                  <a:gd name="T6" fmla="*/ 1 w 249"/>
                  <a:gd name="T7" fmla="*/ 633 h 939"/>
                  <a:gd name="T8" fmla="*/ 3 w 249"/>
                  <a:gd name="T9" fmla="*/ 578 h 939"/>
                  <a:gd name="T10" fmla="*/ 5 w 249"/>
                  <a:gd name="T11" fmla="*/ 519 h 939"/>
                  <a:gd name="T12" fmla="*/ 11 w 249"/>
                  <a:gd name="T13" fmla="*/ 455 h 939"/>
                  <a:gd name="T14" fmla="*/ 17 w 249"/>
                  <a:gd name="T15" fmla="*/ 388 h 939"/>
                  <a:gd name="T16" fmla="*/ 22 w 249"/>
                  <a:gd name="T17" fmla="*/ 322 h 939"/>
                  <a:gd name="T18" fmla="*/ 28 w 249"/>
                  <a:gd name="T19" fmla="*/ 257 h 939"/>
                  <a:gd name="T20" fmla="*/ 36 w 249"/>
                  <a:gd name="T21" fmla="*/ 196 h 939"/>
                  <a:gd name="T22" fmla="*/ 41 w 249"/>
                  <a:gd name="T23" fmla="*/ 141 h 939"/>
                  <a:gd name="T24" fmla="*/ 49 w 249"/>
                  <a:gd name="T25" fmla="*/ 92 h 939"/>
                  <a:gd name="T26" fmla="*/ 57 w 249"/>
                  <a:gd name="T27" fmla="*/ 54 h 939"/>
                  <a:gd name="T28" fmla="*/ 64 w 249"/>
                  <a:gd name="T29" fmla="*/ 23 h 939"/>
                  <a:gd name="T30" fmla="*/ 77 w 249"/>
                  <a:gd name="T31" fmla="*/ 4 h 939"/>
                  <a:gd name="T32" fmla="*/ 98 w 249"/>
                  <a:gd name="T33" fmla="*/ 0 h 939"/>
                  <a:gd name="T34" fmla="*/ 125 w 249"/>
                  <a:gd name="T35" fmla="*/ 10 h 939"/>
                  <a:gd name="T36" fmla="*/ 155 w 249"/>
                  <a:gd name="T37" fmla="*/ 27 h 939"/>
                  <a:gd name="T38" fmla="*/ 186 w 249"/>
                  <a:gd name="T39" fmla="*/ 52 h 939"/>
                  <a:gd name="T40" fmla="*/ 212 w 249"/>
                  <a:gd name="T41" fmla="*/ 78 h 939"/>
                  <a:gd name="T42" fmla="*/ 233 w 249"/>
                  <a:gd name="T43" fmla="*/ 107 h 939"/>
                  <a:gd name="T44" fmla="*/ 245 w 249"/>
                  <a:gd name="T45" fmla="*/ 133 h 939"/>
                  <a:gd name="T46" fmla="*/ 247 w 249"/>
                  <a:gd name="T47" fmla="*/ 156 h 939"/>
                  <a:gd name="T48" fmla="*/ 245 w 249"/>
                  <a:gd name="T49" fmla="*/ 179 h 939"/>
                  <a:gd name="T50" fmla="*/ 243 w 249"/>
                  <a:gd name="T51" fmla="*/ 206 h 939"/>
                  <a:gd name="T52" fmla="*/ 241 w 249"/>
                  <a:gd name="T53" fmla="*/ 238 h 939"/>
                  <a:gd name="T54" fmla="*/ 237 w 249"/>
                  <a:gd name="T55" fmla="*/ 272 h 939"/>
                  <a:gd name="T56" fmla="*/ 235 w 249"/>
                  <a:gd name="T57" fmla="*/ 310 h 939"/>
                  <a:gd name="T58" fmla="*/ 233 w 249"/>
                  <a:gd name="T59" fmla="*/ 352 h 939"/>
                  <a:gd name="T60" fmla="*/ 231 w 249"/>
                  <a:gd name="T61" fmla="*/ 398 h 939"/>
                  <a:gd name="T62" fmla="*/ 228 w 249"/>
                  <a:gd name="T63" fmla="*/ 441 h 939"/>
                  <a:gd name="T64" fmla="*/ 226 w 249"/>
                  <a:gd name="T65" fmla="*/ 483 h 939"/>
                  <a:gd name="T66" fmla="*/ 222 w 249"/>
                  <a:gd name="T67" fmla="*/ 525 h 939"/>
                  <a:gd name="T68" fmla="*/ 220 w 249"/>
                  <a:gd name="T69" fmla="*/ 565 h 939"/>
                  <a:gd name="T70" fmla="*/ 216 w 249"/>
                  <a:gd name="T71" fmla="*/ 601 h 939"/>
                  <a:gd name="T72" fmla="*/ 214 w 249"/>
                  <a:gd name="T73" fmla="*/ 635 h 939"/>
                  <a:gd name="T74" fmla="*/ 212 w 249"/>
                  <a:gd name="T75" fmla="*/ 660 h 939"/>
                  <a:gd name="T76" fmla="*/ 211 w 249"/>
                  <a:gd name="T77" fmla="*/ 683 h 939"/>
                  <a:gd name="T78" fmla="*/ 207 w 249"/>
                  <a:gd name="T79" fmla="*/ 713 h 939"/>
                  <a:gd name="T80" fmla="*/ 209 w 249"/>
                  <a:gd name="T81" fmla="*/ 747 h 939"/>
                  <a:gd name="T82" fmla="*/ 212 w 249"/>
                  <a:gd name="T83" fmla="*/ 785 h 939"/>
                  <a:gd name="T84" fmla="*/ 218 w 249"/>
                  <a:gd name="T85" fmla="*/ 821 h 939"/>
                  <a:gd name="T86" fmla="*/ 222 w 249"/>
                  <a:gd name="T87" fmla="*/ 857 h 939"/>
                  <a:gd name="T88" fmla="*/ 220 w 249"/>
                  <a:gd name="T89" fmla="*/ 888 h 939"/>
                  <a:gd name="T90" fmla="*/ 214 w 249"/>
                  <a:gd name="T91" fmla="*/ 912 h 939"/>
                  <a:gd name="T92" fmla="*/ 199 w 249"/>
                  <a:gd name="T93" fmla="*/ 931 h 939"/>
                  <a:gd name="T94" fmla="*/ 174 w 249"/>
                  <a:gd name="T95" fmla="*/ 939 h 939"/>
                  <a:gd name="T96" fmla="*/ 148 w 249"/>
                  <a:gd name="T97" fmla="*/ 931 h 939"/>
                  <a:gd name="T98" fmla="*/ 117 w 249"/>
                  <a:gd name="T99" fmla="*/ 914 h 939"/>
                  <a:gd name="T100" fmla="*/ 91 w 249"/>
                  <a:gd name="T101" fmla="*/ 890 h 939"/>
                  <a:gd name="T102" fmla="*/ 62 w 249"/>
                  <a:gd name="T103" fmla="*/ 859 h 939"/>
                  <a:gd name="T104" fmla="*/ 38 w 249"/>
                  <a:gd name="T105" fmla="*/ 827 h 939"/>
                  <a:gd name="T106" fmla="*/ 19 w 249"/>
                  <a:gd name="T107" fmla="*/ 797 h 939"/>
                  <a:gd name="T108" fmla="*/ 7 w 249"/>
                  <a:gd name="T109" fmla="*/ 770 h 9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9"/>
                  <a:gd name="T166" fmla="*/ 0 h 939"/>
                  <a:gd name="T167" fmla="*/ 249 w 249"/>
                  <a:gd name="T168" fmla="*/ 939 h 9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9" h="939">
                    <a:moveTo>
                      <a:pt x="7" y="764"/>
                    </a:moveTo>
                    <a:lnTo>
                      <a:pt x="5" y="760"/>
                    </a:lnTo>
                    <a:lnTo>
                      <a:pt x="3" y="755"/>
                    </a:lnTo>
                    <a:lnTo>
                      <a:pt x="3" y="749"/>
                    </a:lnTo>
                    <a:lnTo>
                      <a:pt x="3" y="743"/>
                    </a:lnTo>
                    <a:lnTo>
                      <a:pt x="1" y="736"/>
                    </a:lnTo>
                    <a:lnTo>
                      <a:pt x="1" y="730"/>
                    </a:lnTo>
                    <a:lnTo>
                      <a:pt x="1" y="722"/>
                    </a:lnTo>
                    <a:lnTo>
                      <a:pt x="1" y="713"/>
                    </a:lnTo>
                    <a:lnTo>
                      <a:pt x="0" y="703"/>
                    </a:lnTo>
                    <a:lnTo>
                      <a:pt x="0" y="694"/>
                    </a:lnTo>
                    <a:lnTo>
                      <a:pt x="0" y="683"/>
                    </a:lnTo>
                    <a:lnTo>
                      <a:pt x="0" y="671"/>
                    </a:lnTo>
                    <a:lnTo>
                      <a:pt x="0" y="660"/>
                    </a:lnTo>
                    <a:lnTo>
                      <a:pt x="1" y="646"/>
                    </a:lnTo>
                    <a:lnTo>
                      <a:pt x="1" y="633"/>
                    </a:lnTo>
                    <a:lnTo>
                      <a:pt x="1" y="622"/>
                    </a:lnTo>
                    <a:lnTo>
                      <a:pt x="1" y="607"/>
                    </a:lnTo>
                    <a:lnTo>
                      <a:pt x="1" y="593"/>
                    </a:lnTo>
                    <a:lnTo>
                      <a:pt x="3" y="578"/>
                    </a:lnTo>
                    <a:lnTo>
                      <a:pt x="3" y="565"/>
                    </a:lnTo>
                    <a:lnTo>
                      <a:pt x="3" y="548"/>
                    </a:lnTo>
                    <a:lnTo>
                      <a:pt x="5" y="532"/>
                    </a:lnTo>
                    <a:lnTo>
                      <a:pt x="5" y="519"/>
                    </a:lnTo>
                    <a:lnTo>
                      <a:pt x="7" y="504"/>
                    </a:lnTo>
                    <a:lnTo>
                      <a:pt x="7" y="487"/>
                    </a:lnTo>
                    <a:lnTo>
                      <a:pt x="9" y="470"/>
                    </a:lnTo>
                    <a:lnTo>
                      <a:pt x="11" y="455"/>
                    </a:lnTo>
                    <a:lnTo>
                      <a:pt x="13" y="439"/>
                    </a:lnTo>
                    <a:lnTo>
                      <a:pt x="13" y="422"/>
                    </a:lnTo>
                    <a:lnTo>
                      <a:pt x="15" y="405"/>
                    </a:lnTo>
                    <a:lnTo>
                      <a:pt x="17" y="388"/>
                    </a:lnTo>
                    <a:lnTo>
                      <a:pt x="19" y="373"/>
                    </a:lnTo>
                    <a:lnTo>
                      <a:pt x="19" y="356"/>
                    </a:lnTo>
                    <a:lnTo>
                      <a:pt x="20" y="339"/>
                    </a:lnTo>
                    <a:lnTo>
                      <a:pt x="22" y="322"/>
                    </a:lnTo>
                    <a:lnTo>
                      <a:pt x="24" y="306"/>
                    </a:lnTo>
                    <a:lnTo>
                      <a:pt x="24" y="289"/>
                    </a:lnTo>
                    <a:lnTo>
                      <a:pt x="26" y="274"/>
                    </a:lnTo>
                    <a:lnTo>
                      <a:pt x="28" y="257"/>
                    </a:lnTo>
                    <a:lnTo>
                      <a:pt x="30" y="242"/>
                    </a:lnTo>
                    <a:lnTo>
                      <a:pt x="30" y="227"/>
                    </a:lnTo>
                    <a:lnTo>
                      <a:pt x="34" y="211"/>
                    </a:lnTo>
                    <a:lnTo>
                      <a:pt x="36" y="196"/>
                    </a:lnTo>
                    <a:lnTo>
                      <a:pt x="36" y="183"/>
                    </a:lnTo>
                    <a:lnTo>
                      <a:pt x="38" y="168"/>
                    </a:lnTo>
                    <a:lnTo>
                      <a:pt x="39" y="154"/>
                    </a:lnTo>
                    <a:lnTo>
                      <a:pt x="41" y="141"/>
                    </a:lnTo>
                    <a:lnTo>
                      <a:pt x="43" y="130"/>
                    </a:lnTo>
                    <a:lnTo>
                      <a:pt x="45" y="116"/>
                    </a:lnTo>
                    <a:lnTo>
                      <a:pt x="47" y="103"/>
                    </a:lnTo>
                    <a:lnTo>
                      <a:pt x="49" y="92"/>
                    </a:lnTo>
                    <a:lnTo>
                      <a:pt x="51" y="82"/>
                    </a:lnTo>
                    <a:lnTo>
                      <a:pt x="53" y="71"/>
                    </a:lnTo>
                    <a:lnTo>
                      <a:pt x="55" y="63"/>
                    </a:lnTo>
                    <a:lnTo>
                      <a:pt x="57" y="54"/>
                    </a:lnTo>
                    <a:lnTo>
                      <a:pt x="58" y="46"/>
                    </a:lnTo>
                    <a:lnTo>
                      <a:pt x="60" y="37"/>
                    </a:lnTo>
                    <a:lnTo>
                      <a:pt x="62" y="31"/>
                    </a:lnTo>
                    <a:lnTo>
                      <a:pt x="64" y="23"/>
                    </a:lnTo>
                    <a:lnTo>
                      <a:pt x="66" y="19"/>
                    </a:lnTo>
                    <a:lnTo>
                      <a:pt x="70" y="12"/>
                    </a:lnTo>
                    <a:lnTo>
                      <a:pt x="76" y="8"/>
                    </a:lnTo>
                    <a:lnTo>
                      <a:pt x="77" y="4"/>
                    </a:lnTo>
                    <a:lnTo>
                      <a:pt x="83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9" y="8"/>
                    </a:lnTo>
                    <a:lnTo>
                      <a:pt x="125" y="10"/>
                    </a:lnTo>
                    <a:lnTo>
                      <a:pt x="133" y="14"/>
                    </a:lnTo>
                    <a:lnTo>
                      <a:pt x="140" y="18"/>
                    </a:lnTo>
                    <a:lnTo>
                      <a:pt x="148" y="21"/>
                    </a:lnTo>
                    <a:lnTo>
                      <a:pt x="155" y="27"/>
                    </a:lnTo>
                    <a:lnTo>
                      <a:pt x="163" y="33"/>
                    </a:lnTo>
                    <a:lnTo>
                      <a:pt x="171" y="38"/>
                    </a:lnTo>
                    <a:lnTo>
                      <a:pt x="178" y="46"/>
                    </a:lnTo>
                    <a:lnTo>
                      <a:pt x="186" y="52"/>
                    </a:lnTo>
                    <a:lnTo>
                      <a:pt x="192" y="57"/>
                    </a:lnTo>
                    <a:lnTo>
                      <a:pt x="199" y="65"/>
                    </a:lnTo>
                    <a:lnTo>
                      <a:pt x="207" y="73"/>
                    </a:lnTo>
                    <a:lnTo>
                      <a:pt x="212" y="78"/>
                    </a:lnTo>
                    <a:lnTo>
                      <a:pt x="218" y="86"/>
                    </a:lnTo>
                    <a:lnTo>
                      <a:pt x="224" y="94"/>
                    </a:lnTo>
                    <a:lnTo>
                      <a:pt x="230" y="101"/>
                    </a:lnTo>
                    <a:lnTo>
                      <a:pt x="233" y="107"/>
                    </a:lnTo>
                    <a:lnTo>
                      <a:pt x="237" y="114"/>
                    </a:lnTo>
                    <a:lnTo>
                      <a:pt x="241" y="120"/>
                    </a:lnTo>
                    <a:lnTo>
                      <a:pt x="245" y="128"/>
                    </a:lnTo>
                    <a:lnTo>
                      <a:pt x="245" y="133"/>
                    </a:lnTo>
                    <a:lnTo>
                      <a:pt x="247" y="139"/>
                    </a:lnTo>
                    <a:lnTo>
                      <a:pt x="247" y="145"/>
                    </a:lnTo>
                    <a:lnTo>
                      <a:pt x="249" y="152"/>
                    </a:lnTo>
                    <a:lnTo>
                      <a:pt x="247" y="156"/>
                    </a:lnTo>
                    <a:lnTo>
                      <a:pt x="247" y="164"/>
                    </a:lnTo>
                    <a:lnTo>
                      <a:pt x="245" y="168"/>
                    </a:lnTo>
                    <a:lnTo>
                      <a:pt x="245" y="173"/>
                    </a:lnTo>
                    <a:lnTo>
                      <a:pt x="245" y="179"/>
                    </a:lnTo>
                    <a:lnTo>
                      <a:pt x="245" y="187"/>
                    </a:lnTo>
                    <a:lnTo>
                      <a:pt x="243" y="192"/>
                    </a:lnTo>
                    <a:lnTo>
                      <a:pt x="243" y="198"/>
                    </a:lnTo>
                    <a:lnTo>
                      <a:pt x="243" y="206"/>
                    </a:lnTo>
                    <a:lnTo>
                      <a:pt x="243" y="213"/>
                    </a:lnTo>
                    <a:lnTo>
                      <a:pt x="241" y="221"/>
                    </a:lnTo>
                    <a:lnTo>
                      <a:pt x="241" y="228"/>
                    </a:lnTo>
                    <a:lnTo>
                      <a:pt x="241" y="238"/>
                    </a:lnTo>
                    <a:lnTo>
                      <a:pt x="241" y="246"/>
                    </a:lnTo>
                    <a:lnTo>
                      <a:pt x="239" y="255"/>
                    </a:lnTo>
                    <a:lnTo>
                      <a:pt x="239" y="263"/>
                    </a:lnTo>
                    <a:lnTo>
                      <a:pt x="237" y="272"/>
                    </a:lnTo>
                    <a:lnTo>
                      <a:pt x="237" y="282"/>
                    </a:lnTo>
                    <a:lnTo>
                      <a:pt x="237" y="291"/>
                    </a:lnTo>
                    <a:lnTo>
                      <a:pt x="237" y="303"/>
                    </a:lnTo>
                    <a:lnTo>
                      <a:pt x="235" y="310"/>
                    </a:lnTo>
                    <a:lnTo>
                      <a:pt x="235" y="322"/>
                    </a:lnTo>
                    <a:lnTo>
                      <a:pt x="235" y="331"/>
                    </a:lnTo>
                    <a:lnTo>
                      <a:pt x="233" y="342"/>
                    </a:lnTo>
                    <a:lnTo>
                      <a:pt x="233" y="352"/>
                    </a:lnTo>
                    <a:lnTo>
                      <a:pt x="233" y="363"/>
                    </a:lnTo>
                    <a:lnTo>
                      <a:pt x="231" y="375"/>
                    </a:lnTo>
                    <a:lnTo>
                      <a:pt x="231" y="386"/>
                    </a:lnTo>
                    <a:lnTo>
                      <a:pt x="231" y="398"/>
                    </a:lnTo>
                    <a:lnTo>
                      <a:pt x="231" y="409"/>
                    </a:lnTo>
                    <a:lnTo>
                      <a:pt x="230" y="418"/>
                    </a:lnTo>
                    <a:lnTo>
                      <a:pt x="230" y="430"/>
                    </a:lnTo>
                    <a:lnTo>
                      <a:pt x="228" y="441"/>
                    </a:lnTo>
                    <a:lnTo>
                      <a:pt x="228" y="451"/>
                    </a:lnTo>
                    <a:lnTo>
                      <a:pt x="226" y="462"/>
                    </a:lnTo>
                    <a:lnTo>
                      <a:pt x="226" y="474"/>
                    </a:lnTo>
                    <a:lnTo>
                      <a:pt x="226" y="483"/>
                    </a:lnTo>
                    <a:lnTo>
                      <a:pt x="226" y="494"/>
                    </a:lnTo>
                    <a:lnTo>
                      <a:pt x="224" y="504"/>
                    </a:lnTo>
                    <a:lnTo>
                      <a:pt x="224" y="515"/>
                    </a:lnTo>
                    <a:lnTo>
                      <a:pt x="222" y="525"/>
                    </a:lnTo>
                    <a:lnTo>
                      <a:pt x="222" y="536"/>
                    </a:lnTo>
                    <a:lnTo>
                      <a:pt x="222" y="546"/>
                    </a:lnTo>
                    <a:lnTo>
                      <a:pt x="220" y="555"/>
                    </a:lnTo>
                    <a:lnTo>
                      <a:pt x="220" y="565"/>
                    </a:lnTo>
                    <a:lnTo>
                      <a:pt x="220" y="576"/>
                    </a:lnTo>
                    <a:lnTo>
                      <a:pt x="218" y="584"/>
                    </a:lnTo>
                    <a:lnTo>
                      <a:pt x="218" y="593"/>
                    </a:lnTo>
                    <a:lnTo>
                      <a:pt x="216" y="601"/>
                    </a:lnTo>
                    <a:lnTo>
                      <a:pt x="216" y="610"/>
                    </a:lnTo>
                    <a:lnTo>
                      <a:pt x="216" y="618"/>
                    </a:lnTo>
                    <a:lnTo>
                      <a:pt x="214" y="627"/>
                    </a:lnTo>
                    <a:lnTo>
                      <a:pt x="214" y="635"/>
                    </a:lnTo>
                    <a:lnTo>
                      <a:pt x="214" y="643"/>
                    </a:lnTo>
                    <a:lnTo>
                      <a:pt x="212" y="648"/>
                    </a:lnTo>
                    <a:lnTo>
                      <a:pt x="212" y="654"/>
                    </a:lnTo>
                    <a:lnTo>
                      <a:pt x="212" y="660"/>
                    </a:lnTo>
                    <a:lnTo>
                      <a:pt x="212" y="667"/>
                    </a:lnTo>
                    <a:lnTo>
                      <a:pt x="211" y="673"/>
                    </a:lnTo>
                    <a:lnTo>
                      <a:pt x="211" y="679"/>
                    </a:lnTo>
                    <a:lnTo>
                      <a:pt x="211" y="683"/>
                    </a:lnTo>
                    <a:lnTo>
                      <a:pt x="211" y="688"/>
                    </a:lnTo>
                    <a:lnTo>
                      <a:pt x="209" y="696"/>
                    </a:lnTo>
                    <a:lnTo>
                      <a:pt x="207" y="703"/>
                    </a:lnTo>
                    <a:lnTo>
                      <a:pt x="207" y="713"/>
                    </a:lnTo>
                    <a:lnTo>
                      <a:pt x="207" y="722"/>
                    </a:lnTo>
                    <a:lnTo>
                      <a:pt x="207" y="730"/>
                    </a:lnTo>
                    <a:lnTo>
                      <a:pt x="207" y="738"/>
                    </a:lnTo>
                    <a:lnTo>
                      <a:pt x="209" y="747"/>
                    </a:lnTo>
                    <a:lnTo>
                      <a:pt x="211" y="759"/>
                    </a:lnTo>
                    <a:lnTo>
                      <a:pt x="211" y="766"/>
                    </a:lnTo>
                    <a:lnTo>
                      <a:pt x="212" y="776"/>
                    </a:lnTo>
                    <a:lnTo>
                      <a:pt x="212" y="785"/>
                    </a:lnTo>
                    <a:lnTo>
                      <a:pt x="214" y="795"/>
                    </a:lnTo>
                    <a:lnTo>
                      <a:pt x="216" y="802"/>
                    </a:lnTo>
                    <a:lnTo>
                      <a:pt x="218" y="812"/>
                    </a:lnTo>
                    <a:lnTo>
                      <a:pt x="218" y="821"/>
                    </a:lnTo>
                    <a:lnTo>
                      <a:pt x="220" y="831"/>
                    </a:lnTo>
                    <a:lnTo>
                      <a:pt x="220" y="840"/>
                    </a:lnTo>
                    <a:lnTo>
                      <a:pt x="222" y="848"/>
                    </a:lnTo>
                    <a:lnTo>
                      <a:pt x="222" y="857"/>
                    </a:lnTo>
                    <a:lnTo>
                      <a:pt x="222" y="865"/>
                    </a:lnTo>
                    <a:lnTo>
                      <a:pt x="222" y="873"/>
                    </a:lnTo>
                    <a:lnTo>
                      <a:pt x="222" y="880"/>
                    </a:lnTo>
                    <a:lnTo>
                      <a:pt x="220" y="888"/>
                    </a:lnTo>
                    <a:lnTo>
                      <a:pt x="220" y="895"/>
                    </a:lnTo>
                    <a:lnTo>
                      <a:pt x="218" y="901"/>
                    </a:lnTo>
                    <a:lnTo>
                      <a:pt x="216" y="907"/>
                    </a:lnTo>
                    <a:lnTo>
                      <a:pt x="214" y="912"/>
                    </a:lnTo>
                    <a:lnTo>
                      <a:pt x="211" y="918"/>
                    </a:lnTo>
                    <a:lnTo>
                      <a:pt x="207" y="922"/>
                    </a:lnTo>
                    <a:lnTo>
                      <a:pt x="203" y="928"/>
                    </a:lnTo>
                    <a:lnTo>
                      <a:pt x="199" y="931"/>
                    </a:lnTo>
                    <a:lnTo>
                      <a:pt x="193" y="935"/>
                    </a:lnTo>
                    <a:lnTo>
                      <a:pt x="188" y="937"/>
                    </a:lnTo>
                    <a:lnTo>
                      <a:pt x="180" y="939"/>
                    </a:lnTo>
                    <a:lnTo>
                      <a:pt x="174" y="939"/>
                    </a:lnTo>
                    <a:lnTo>
                      <a:pt x="169" y="939"/>
                    </a:lnTo>
                    <a:lnTo>
                      <a:pt x="161" y="935"/>
                    </a:lnTo>
                    <a:lnTo>
                      <a:pt x="155" y="935"/>
                    </a:lnTo>
                    <a:lnTo>
                      <a:pt x="148" y="931"/>
                    </a:lnTo>
                    <a:lnTo>
                      <a:pt x="140" y="930"/>
                    </a:lnTo>
                    <a:lnTo>
                      <a:pt x="133" y="924"/>
                    </a:lnTo>
                    <a:lnTo>
                      <a:pt x="125" y="920"/>
                    </a:lnTo>
                    <a:lnTo>
                      <a:pt x="117" y="914"/>
                    </a:lnTo>
                    <a:lnTo>
                      <a:pt x="112" y="909"/>
                    </a:lnTo>
                    <a:lnTo>
                      <a:pt x="104" y="903"/>
                    </a:lnTo>
                    <a:lnTo>
                      <a:pt x="98" y="897"/>
                    </a:lnTo>
                    <a:lnTo>
                      <a:pt x="91" y="890"/>
                    </a:lnTo>
                    <a:lnTo>
                      <a:pt x="83" y="884"/>
                    </a:lnTo>
                    <a:lnTo>
                      <a:pt x="76" y="876"/>
                    </a:lnTo>
                    <a:lnTo>
                      <a:pt x="70" y="869"/>
                    </a:lnTo>
                    <a:lnTo>
                      <a:pt x="62" y="859"/>
                    </a:lnTo>
                    <a:lnTo>
                      <a:pt x="57" y="852"/>
                    </a:lnTo>
                    <a:lnTo>
                      <a:pt x="49" y="844"/>
                    </a:lnTo>
                    <a:lnTo>
                      <a:pt x="43" y="836"/>
                    </a:lnTo>
                    <a:lnTo>
                      <a:pt x="38" y="827"/>
                    </a:lnTo>
                    <a:lnTo>
                      <a:pt x="34" y="819"/>
                    </a:lnTo>
                    <a:lnTo>
                      <a:pt x="28" y="812"/>
                    </a:lnTo>
                    <a:lnTo>
                      <a:pt x="24" y="804"/>
                    </a:lnTo>
                    <a:lnTo>
                      <a:pt x="19" y="797"/>
                    </a:lnTo>
                    <a:lnTo>
                      <a:pt x="17" y="791"/>
                    </a:lnTo>
                    <a:lnTo>
                      <a:pt x="13" y="783"/>
                    </a:lnTo>
                    <a:lnTo>
                      <a:pt x="9" y="776"/>
                    </a:lnTo>
                    <a:lnTo>
                      <a:pt x="7" y="770"/>
                    </a:lnTo>
                    <a:lnTo>
                      <a:pt x="7" y="76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0" name="Freeform 61"/>
              <p:cNvSpPr>
                <a:spLocks/>
              </p:cNvSpPr>
              <p:nvPr/>
            </p:nvSpPr>
            <p:spPr bwMode="auto">
              <a:xfrm>
                <a:off x="4807" y="335"/>
                <a:ext cx="169" cy="86"/>
              </a:xfrm>
              <a:custGeom>
                <a:avLst/>
                <a:gdLst>
                  <a:gd name="T0" fmla="*/ 26 w 338"/>
                  <a:gd name="T1" fmla="*/ 84 h 171"/>
                  <a:gd name="T2" fmla="*/ 266 w 338"/>
                  <a:gd name="T3" fmla="*/ 0 h 171"/>
                  <a:gd name="T4" fmla="*/ 279 w 338"/>
                  <a:gd name="T5" fmla="*/ 0 h 171"/>
                  <a:gd name="T6" fmla="*/ 294 w 338"/>
                  <a:gd name="T7" fmla="*/ 4 h 171"/>
                  <a:gd name="T8" fmla="*/ 304 w 338"/>
                  <a:gd name="T9" fmla="*/ 10 h 171"/>
                  <a:gd name="T10" fmla="*/ 313 w 338"/>
                  <a:gd name="T11" fmla="*/ 17 h 171"/>
                  <a:gd name="T12" fmla="*/ 323 w 338"/>
                  <a:gd name="T13" fmla="*/ 31 h 171"/>
                  <a:gd name="T14" fmla="*/ 329 w 338"/>
                  <a:gd name="T15" fmla="*/ 46 h 171"/>
                  <a:gd name="T16" fmla="*/ 332 w 338"/>
                  <a:gd name="T17" fmla="*/ 61 h 171"/>
                  <a:gd name="T18" fmla="*/ 334 w 338"/>
                  <a:gd name="T19" fmla="*/ 74 h 171"/>
                  <a:gd name="T20" fmla="*/ 336 w 338"/>
                  <a:gd name="T21" fmla="*/ 88 h 171"/>
                  <a:gd name="T22" fmla="*/ 336 w 338"/>
                  <a:gd name="T23" fmla="*/ 103 h 171"/>
                  <a:gd name="T24" fmla="*/ 330 w 338"/>
                  <a:gd name="T25" fmla="*/ 118 h 171"/>
                  <a:gd name="T26" fmla="*/ 323 w 338"/>
                  <a:gd name="T27" fmla="*/ 126 h 171"/>
                  <a:gd name="T28" fmla="*/ 313 w 338"/>
                  <a:gd name="T29" fmla="*/ 128 h 171"/>
                  <a:gd name="T30" fmla="*/ 302 w 338"/>
                  <a:gd name="T31" fmla="*/ 133 h 171"/>
                  <a:gd name="T32" fmla="*/ 285 w 338"/>
                  <a:gd name="T33" fmla="*/ 137 h 171"/>
                  <a:gd name="T34" fmla="*/ 272 w 338"/>
                  <a:gd name="T35" fmla="*/ 139 h 171"/>
                  <a:gd name="T36" fmla="*/ 260 w 338"/>
                  <a:gd name="T37" fmla="*/ 141 h 171"/>
                  <a:gd name="T38" fmla="*/ 249 w 338"/>
                  <a:gd name="T39" fmla="*/ 145 h 171"/>
                  <a:gd name="T40" fmla="*/ 237 w 338"/>
                  <a:gd name="T41" fmla="*/ 147 h 171"/>
                  <a:gd name="T42" fmla="*/ 226 w 338"/>
                  <a:gd name="T43" fmla="*/ 148 h 171"/>
                  <a:gd name="T44" fmla="*/ 213 w 338"/>
                  <a:gd name="T45" fmla="*/ 150 h 171"/>
                  <a:gd name="T46" fmla="*/ 201 w 338"/>
                  <a:gd name="T47" fmla="*/ 152 h 171"/>
                  <a:gd name="T48" fmla="*/ 188 w 338"/>
                  <a:gd name="T49" fmla="*/ 156 h 171"/>
                  <a:gd name="T50" fmla="*/ 175 w 338"/>
                  <a:gd name="T51" fmla="*/ 158 h 171"/>
                  <a:gd name="T52" fmla="*/ 163 w 338"/>
                  <a:gd name="T53" fmla="*/ 160 h 171"/>
                  <a:gd name="T54" fmla="*/ 150 w 338"/>
                  <a:gd name="T55" fmla="*/ 160 h 171"/>
                  <a:gd name="T56" fmla="*/ 137 w 338"/>
                  <a:gd name="T57" fmla="*/ 162 h 171"/>
                  <a:gd name="T58" fmla="*/ 125 w 338"/>
                  <a:gd name="T59" fmla="*/ 164 h 171"/>
                  <a:gd name="T60" fmla="*/ 112 w 338"/>
                  <a:gd name="T61" fmla="*/ 166 h 171"/>
                  <a:gd name="T62" fmla="*/ 100 w 338"/>
                  <a:gd name="T63" fmla="*/ 167 h 171"/>
                  <a:gd name="T64" fmla="*/ 91 w 338"/>
                  <a:gd name="T65" fmla="*/ 169 h 171"/>
                  <a:gd name="T66" fmla="*/ 80 w 338"/>
                  <a:gd name="T67" fmla="*/ 169 h 171"/>
                  <a:gd name="T68" fmla="*/ 70 w 338"/>
                  <a:gd name="T69" fmla="*/ 169 h 171"/>
                  <a:gd name="T70" fmla="*/ 57 w 338"/>
                  <a:gd name="T71" fmla="*/ 171 h 171"/>
                  <a:gd name="T72" fmla="*/ 40 w 338"/>
                  <a:gd name="T73" fmla="*/ 171 h 171"/>
                  <a:gd name="T74" fmla="*/ 30 w 338"/>
                  <a:gd name="T75" fmla="*/ 171 h 171"/>
                  <a:gd name="T76" fmla="*/ 21 w 338"/>
                  <a:gd name="T77" fmla="*/ 167 h 171"/>
                  <a:gd name="T78" fmla="*/ 11 w 338"/>
                  <a:gd name="T79" fmla="*/ 164 h 171"/>
                  <a:gd name="T80" fmla="*/ 4 w 338"/>
                  <a:gd name="T81" fmla="*/ 156 h 171"/>
                  <a:gd name="T82" fmla="*/ 0 w 338"/>
                  <a:gd name="T83" fmla="*/ 145 h 171"/>
                  <a:gd name="T84" fmla="*/ 0 w 338"/>
                  <a:gd name="T85" fmla="*/ 135 h 171"/>
                  <a:gd name="T86" fmla="*/ 2 w 338"/>
                  <a:gd name="T87" fmla="*/ 135 h 1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8"/>
                  <a:gd name="T133" fmla="*/ 0 h 171"/>
                  <a:gd name="T134" fmla="*/ 338 w 338"/>
                  <a:gd name="T135" fmla="*/ 171 h 1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8" h="171">
                    <a:moveTo>
                      <a:pt x="2" y="135"/>
                    </a:moveTo>
                    <a:lnTo>
                      <a:pt x="26" y="84"/>
                    </a:lnTo>
                    <a:lnTo>
                      <a:pt x="264" y="2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9" y="0"/>
                    </a:lnTo>
                    <a:lnTo>
                      <a:pt x="289" y="4"/>
                    </a:lnTo>
                    <a:lnTo>
                      <a:pt x="294" y="4"/>
                    </a:lnTo>
                    <a:lnTo>
                      <a:pt x="300" y="8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3" y="17"/>
                    </a:lnTo>
                    <a:lnTo>
                      <a:pt x="319" y="25"/>
                    </a:lnTo>
                    <a:lnTo>
                      <a:pt x="323" y="31"/>
                    </a:lnTo>
                    <a:lnTo>
                      <a:pt x="327" y="40"/>
                    </a:lnTo>
                    <a:lnTo>
                      <a:pt x="329" y="46"/>
                    </a:lnTo>
                    <a:lnTo>
                      <a:pt x="330" y="53"/>
                    </a:lnTo>
                    <a:lnTo>
                      <a:pt x="332" y="61"/>
                    </a:lnTo>
                    <a:lnTo>
                      <a:pt x="334" y="69"/>
                    </a:lnTo>
                    <a:lnTo>
                      <a:pt x="334" y="74"/>
                    </a:lnTo>
                    <a:lnTo>
                      <a:pt x="336" y="82"/>
                    </a:lnTo>
                    <a:lnTo>
                      <a:pt x="336" y="88"/>
                    </a:lnTo>
                    <a:lnTo>
                      <a:pt x="338" y="93"/>
                    </a:lnTo>
                    <a:lnTo>
                      <a:pt x="336" y="103"/>
                    </a:lnTo>
                    <a:lnTo>
                      <a:pt x="334" y="112"/>
                    </a:lnTo>
                    <a:lnTo>
                      <a:pt x="330" y="118"/>
                    </a:lnTo>
                    <a:lnTo>
                      <a:pt x="327" y="126"/>
                    </a:lnTo>
                    <a:lnTo>
                      <a:pt x="323" y="126"/>
                    </a:lnTo>
                    <a:lnTo>
                      <a:pt x="319" y="128"/>
                    </a:lnTo>
                    <a:lnTo>
                      <a:pt x="313" y="128"/>
                    </a:lnTo>
                    <a:lnTo>
                      <a:pt x="310" y="131"/>
                    </a:lnTo>
                    <a:lnTo>
                      <a:pt x="302" y="133"/>
                    </a:lnTo>
                    <a:lnTo>
                      <a:pt x="294" y="135"/>
                    </a:lnTo>
                    <a:lnTo>
                      <a:pt x="285" y="137"/>
                    </a:lnTo>
                    <a:lnTo>
                      <a:pt x="277" y="139"/>
                    </a:lnTo>
                    <a:lnTo>
                      <a:pt x="272" y="139"/>
                    </a:lnTo>
                    <a:lnTo>
                      <a:pt x="266" y="141"/>
                    </a:lnTo>
                    <a:lnTo>
                      <a:pt x="260" y="141"/>
                    </a:lnTo>
                    <a:lnTo>
                      <a:pt x="254" y="143"/>
                    </a:lnTo>
                    <a:lnTo>
                      <a:pt x="249" y="145"/>
                    </a:lnTo>
                    <a:lnTo>
                      <a:pt x="243" y="145"/>
                    </a:lnTo>
                    <a:lnTo>
                      <a:pt x="237" y="147"/>
                    </a:lnTo>
                    <a:lnTo>
                      <a:pt x="232" y="148"/>
                    </a:lnTo>
                    <a:lnTo>
                      <a:pt x="226" y="148"/>
                    </a:lnTo>
                    <a:lnTo>
                      <a:pt x="220" y="150"/>
                    </a:lnTo>
                    <a:lnTo>
                      <a:pt x="213" y="150"/>
                    </a:lnTo>
                    <a:lnTo>
                      <a:pt x="207" y="152"/>
                    </a:lnTo>
                    <a:lnTo>
                      <a:pt x="201" y="152"/>
                    </a:lnTo>
                    <a:lnTo>
                      <a:pt x="196" y="154"/>
                    </a:lnTo>
                    <a:lnTo>
                      <a:pt x="188" y="156"/>
                    </a:lnTo>
                    <a:lnTo>
                      <a:pt x="182" y="158"/>
                    </a:lnTo>
                    <a:lnTo>
                      <a:pt x="175" y="158"/>
                    </a:lnTo>
                    <a:lnTo>
                      <a:pt x="169" y="158"/>
                    </a:lnTo>
                    <a:lnTo>
                      <a:pt x="163" y="160"/>
                    </a:lnTo>
                    <a:lnTo>
                      <a:pt x="157" y="160"/>
                    </a:lnTo>
                    <a:lnTo>
                      <a:pt x="150" y="160"/>
                    </a:lnTo>
                    <a:lnTo>
                      <a:pt x="144" y="162"/>
                    </a:lnTo>
                    <a:lnTo>
                      <a:pt x="137" y="162"/>
                    </a:lnTo>
                    <a:lnTo>
                      <a:pt x="131" y="164"/>
                    </a:lnTo>
                    <a:lnTo>
                      <a:pt x="125" y="164"/>
                    </a:lnTo>
                    <a:lnTo>
                      <a:pt x="118" y="166"/>
                    </a:lnTo>
                    <a:lnTo>
                      <a:pt x="112" y="166"/>
                    </a:lnTo>
                    <a:lnTo>
                      <a:pt x="106" y="167"/>
                    </a:lnTo>
                    <a:lnTo>
                      <a:pt x="100" y="167"/>
                    </a:lnTo>
                    <a:lnTo>
                      <a:pt x="97" y="167"/>
                    </a:lnTo>
                    <a:lnTo>
                      <a:pt x="91" y="169"/>
                    </a:lnTo>
                    <a:lnTo>
                      <a:pt x="85" y="169"/>
                    </a:lnTo>
                    <a:lnTo>
                      <a:pt x="80" y="169"/>
                    </a:lnTo>
                    <a:lnTo>
                      <a:pt x="74" y="169"/>
                    </a:lnTo>
                    <a:lnTo>
                      <a:pt x="70" y="169"/>
                    </a:lnTo>
                    <a:lnTo>
                      <a:pt x="64" y="171"/>
                    </a:lnTo>
                    <a:lnTo>
                      <a:pt x="57" y="171"/>
                    </a:lnTo>
                    <a:lnTo>
                      <a:pt x="49" y="171"/>
                    </a:lnTo>
                    <a:lnTo>
                      <a:pt x="40" y="171"/>
                    </a:lnTo>
                    <a:lnTo>
                      <a:pt x="34" y="171"/>
                    </a:lnTo>
                    <a:lnTo>
                      <a:pt x="30" y="171"/>
                    </a:lnTo>
                    <a:lnTo>
                      <a:pt x="28" y="171"/>
                    </a:lnTo>
                    <a:lnTo>
                      <a:pt x="21" y="167"/>
                    </a:lnTo>
                    <a:lnTo>
                      <a:pt x="17" y="166"/>
                    </a:lnTo>
                    <a:lnTo>
                      <a:pt x="11" y="164"/>
                    </a:lnTo>
                    <a:lnTo>
                      <a:pt x="9" y="162"/>
                    </a:lnTo>
                    <a:lnTo>
                      <a:pt x="4" y="156"/>
                    </a:lnTo>
                    <a:lnTo>
                      <a:pt x="2" y="150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1" name="Freeform 62"/>
              <p:cNvSpPr>
                <a:spLocks/>
              </p:cNvSpPr>
              <p:nvPr/>
            </p:nvSpPr>
            <p:spPr bwMode="auto">
              <a:xfrm>
                <a:off x="4787" y="321"/>
                <a:ext cx="154" cy="74"/>
              </a:xfrm>
              <a:custGeom>
                <a:avLst/>
                <a:gdLst>
                  <a:gd name="T0" fmla="*/ 0 w 308"/>
                  <a:gd name="T1" fmla="*/ 80 h 148"/>
                  <a:gd name="T2" fmla="*/ 6 w 308"/>
                  <a:gd name="T3" fmla="*/ 70 h 148"/>
                  <a:gd name="T4" fmla="*/ 15 w 308"/>
                  <a:gd name="T5" fmla="*/ 62 h 148"/>
                  <a:gd name="T6" fmla="*/ 25 w 308"/>
                  <a:gd name="T7" fmla="*/ 59 h 148"/>
                  <a:gd name="T8" fmla="*/ 36 w 308"/>
                  <a:gd name="T9" fmla="*/ 55 h 148"/>
                  <a:gd name="T10" fmla="*/ 51 w 308"/>
                  <a:gd name="T11" fmla="*/ 53 h 148"/>
                  <a:gd name="T12" fmla="*/ 68 w 308"/>
                  <a:gd name="T13" fmla="*/ 51 h 148"/>
                  <a:gd name="T14" fmla="*/ 83 w 308"/>
                  <a:gd name="T15" fmla="*/ 49 h 148"/>
                  <a:gd name="T16" fmla="*/ 101 w 308"/>
                  <a:gd name="T17" fmla="*/ 47 h 148"/>
                  <a:gd name="T18" fmla="*/ 116 w 308"/>
                  <a:gd name="T19" fmla="*/ 45 h 148"/>
                  <a:gd name="T20" fmla="*/ 129 w 308"/>
                  <a:gd name="T21" fmla="*/ 43 h 148"/>
                  <a:gd name="T22" fmla="*/ 139 w 308"/>
                  <a:gd name="T23" fmla="*/ 42 h 148"/>
                  <a:gd name="T24" fmla="*/ 150 w 308"/>
                  <a:gd name="T25" fmla="*/ 36 h 148"/>
                  <a:gd name="T26" fmla="*/ 165 w 308"/>
                  <a:gd name="T27" fmla="*/ 26 h 148"/>
                  <a:gd name="T28" fmla="*/ 177 w 308"/>
                  <a:gd name="T29" fmla="*/ 19 h 148"/>
                  <a:gd name="T30" fmla="*/ 188 w 308"/>
                  <a:gd name="T31" fmla="*/ 13 h 148"/>
                  <a:gd name="T32" fmla="*/ 199 w 308"/>
                  <a:gd name="T33" fmla="*/ 7 h 148"/>
                  <a:gd name="T34" fmla="*/ 211 w 308"/>
                  <a:gd name="T35" fmla="*/ 4 h 148"/>
                  <a:gd name="T36" fmla="*/ 218 w 308"/>
                  <a:gd name="T37" fmla="*/ 0 h 148"/>
                  <a:gd name="T38" fmla="*/ 226 w 308"/>
                  <a:gd name="T39" fmla="*/ 2 h 148"/>
                  <a:gd name="T40" fmla="*/ 237 w 308"/>
                  <a:gd name="T41" fmla="*/ 4 h 148"/>
                  <a:gd name="T42" fmla="*/ 253 w 308"/>
                  <a:gd name="T43" fmla="*/ 5 h 148"/>
                  <a:gd name="T44" fmla="*/ 268 w 308"/>
                  <a:gd name="T45" fmla="*/ 9 h 148"/>
                  <a:gd name="T46" fmla="*/ 281 w 308"/>
                  <a:gd name="T47" fmla="*/ 15 h 148"/>
                  <a:gd name="T48" fmla="*/ 293 w 308"/>
                  <a:gd name="T49" fmla="*/ 21 h 148"/>
                  <a:gd name="T50" fmla="*/ 306 w 308"/>
                  <a:gd name="T51" fmla="*/ 32 h 148"/>
                  <a:gd name="T52" fmla="*/ 306 w 308"/>
                  <a:gd name="T53" fmla="*/ 45 h 148"/>
                  <a:gd name="T54" fmla="*/ 296 w 308"/>
                  <a:gd name="T55" fmla="*/ 57 h 148"/>
                  <a:gd name="T56" fmla="*/ 285 w 308"/>
                  <a:gd name="T57" fmla="*/ 68 h 148"/>
                  <a:gd name="T58" fmla="*/ 270 w 308"/>
                  <a:gd name="T59" fmla="*/ 81 h 148"/>
                  <a:gd name="T60" fmla="*/ 251 w 308"/>
                  <a:gd name="T61" fmla="*/ 95 h 148"/>
                  <a:gd name="T62" fmla="*/ 232 w 308"/>
                  <a:gd name="T63" fmla="*/ 104 h 148"/>
                  <a:gd name="T64" fmla="*/ 215 w 308"/>
                  <a:gd name="T65" fmla="*/ 114 h 148"/>
                  <a:gd name="T66" fmla="*/ 199 w 308"/>
                  <a:gd name="T67" fmla="*/ 119 h 148"/>
                  <a:gd name="T68" fmla="*/ 186 w 308"/>
                  <a:gd name="T69" fmla="*/ 121 h 148"/>
                  <a:gd name="T70" fmla="*/ 171 w 308"/>
                  <a:gd name="T71" fmla="*/ 123 h 148"/>
                  <a:gd name="T72" fmla="*/ 159 w 308"/>
                  <a:gd name="T73" fmla="*/ 125 h 148"/>
                  <a:gd name="T74" fmla="*/ 146 w 308"/>
                  <a:gd name="T75" fmla="*/ 127 h 148"/>
                  <a:gd name="T76" fmla="*/ 135 w 308"/>
                  <a:gd name="T77" fmla="*/ 129 h 148"/>
                  <a:gd name="T78" fmla="*/ 120 w 308"/>
                  <a:gd name="T79" fmla="*/ 131 h 148"/>
                  <a:gd name="T80" fmla="*/ 106 w 308"/>
                  <a:gd name="T81" fmla="*/ 135 h 148"/>
                  <a:gd name="T82" fmla="*/ 93 w 308"/>
                  <a:gd name="T83" fmla="*/ 137 h 148"/>
                  <a:gd name="T84" fmla="*/ 80 w 308"/>
                  <a:gd name="T85" fmla="*/ 138 h 148"/>
                  <a:gd name="T86" fmla="*/ 68 w 308"/>
                  <a:gd name="T87" fmla="*/ 140 h 148"/>
                  <a:gd name="T88" fmla="*/ 57 w 308"/>
                  <a:gd name="T89" fmla="*/ 142 h 148"/>
                  <a:gd name="T90" fmla="*/ 42 w 308"/>
                  <a:gd name="T91" fmla="*/ 146 h 148"/>
                  <a:gd name="T92" fmla="*/ 32 w 308"/>
                  <a:gd name="T93" fmla="*/ 146 h 148"/>
                  <a:gd name="T94" fmla="*/ 2 w 308"/>
                  <a:gd name="T95" fmla="*/ 83 h 1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8"/>
                  <a:gd name="T145" fmla="*/ 0 h 148"/>
                  <a:gd name="T146" fmla="*/ 308 w 308"/>
                  <a:gd name="T147" fmla="*/ 148 h 1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8" h="148">
                    <a:moveTo>
                      <a:pt x="2" y="83"/>
                    </a:moveTo>
                    <a:lnTo>
                      <a:pt x="0" y="80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1" y="66"/>
                    </a:lnTo>
                    <a:lnTo>
                      <a:pt x="15" y="62"/>
                    </a:lnTo>
                    <a:lnTo>
                      <a:pt x="19" y="61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5"/>
                    </a:lnTo>
                    <a:lnTo>
                      <a:pt x="44" y="55"/>
                    </a:lnTo>
                    <a:lnTo>
                      <a:pt x="51" y="53"/>
                    </a:lnTo>
                    <a:lnTo>
                      <a:pt x="61" y="53"/>
                    </a:lnTo>
                    <a:lnTo>
                      <a:pt x="68" y="51"/>
                    </a:lnTo>
                    <a:lnTo>
                      <a:pt x="76" y="51"/>
                    </a:lnTo>
                    <a:lnTo>
                      <a:pt x="83" y="49"/>
                    </a:lnTo>
                    <a:lnTo>
                      <a:pt x="93" y="49"/>
                    </a:lnTo>
                    <a:lnTo>
                      <a:pt x="101" y="47"/>
                    </a:lnTo>
                    <a:lnTo>
                      <a:pt x="108" y="47"/>
                    </a:lnTo>
                    <a:lnTo>
                      <a:pt x="116" y="45"/>
                    </a:lnTo>
                    <a:lnTo>
                      <a:pt x="123" y="45"/>
                    </a:lnTo>
                    <a:lnTo>
                      <a:pt x="129" y="43"/>
                    </a:lnTo>
                    <a:lnTo>
                      <a:pt x="135" y="43"/>
                    </a:lnTo>
                    <a:lnTo>
                      <a:pt x="139" y="42"/>
                    </a:lnTo>
                    <a:lnTo>
                      <a:pt x="144" y="42"/>
                    </a:lnTo>
                    <a:lnTo>
                      <a:pt x="150" y="36"/>
                    </a:lnTo>
                    <a:lnTo>
                      <a:pt x="159" y="30"/>
                    </a:lnTo>
                    <a:lnTo>
                      <a:pt x="165" y="26"/>
                    </a:lnTo>
                    <a:lnTo>
                      <a:pt x="171" y="23"/>
                    </a:lnTo>
                    <a:lnTo>
                      <a:pt x="177" y="19"/>
                    </a:lnTo>
                    <a:lnTo>
                      <a:pt x="182" y="17"/>
                    </a:lnTo>
                    <a:lnTo>
                      <a:pt x="188" y="13"/>
                    </a:lnTo>
                    <a:lnTo>
                      <a:pt x="194" y="9"/>
                    </a:lnTo>
                    <a:lnTo>
                      <a:pt x="199" y="7"/>
                    </a:lnTo>
                    <a:lnTo>
                      <a:pt x="205" y="5"/>
                    </a:lnTo>
                    <a:lnTo>
                      <a:pt x="211" y="4"/>
                    </a:lnTo>
                    <a:lnTo>
                      <a:pt x="215" y="2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26" y="2"/>
                    </a:lnTo>
                    <a:lnTo>
                      <a:pt x="232" y="4"/>
                    </a:lnTo>
                    <a:lnTo>
                      <a:pt x="237" y="4"/>
                    </a:lnTo>
                    <a:lnTo>
                      <a:pt x="245" y="5"/>
                    </a:lnTo>
                    <a:lnTo>
                      <a:pt x="253" y="5"/>
                    </a:lnTo>
                    <a:lnTo>
                      <a:pt x="260" y="7"/>
                    </a:lnTo>
                    <a:lnTo>
                      <a:pt x="268" y="9"/>
                    </a:lnTo>
                    <a:lnTo>
                      <a:pt x="275" y="13"/>
                    </a:lnTo>
                    <a:lnTo>
                      <a:pt x="281" y="15"/>
                    </a:lnTo>
                    <a:lnTo>
                      <a:pt x="287" y="17"/>
                    </a:lnTo>
                    <a:lnTo>
                      <a:pt x="293" y="21"/>
                    </a:lnTo>
                    <a:lnTo>
                      <a:pt x="298" y="24"/>
                    </a:lnTo>
                    <a:lnTo>
                      <a:pt x="306" y="32"/>
                    </a:lnTo>
                    <a:lnTo>
                      <a:pt x="308" y="42"/>
                    </a:lnTo>
                    <a:lnTo>
                      <a:pt x="306" y="45"/>
                    </a:lnTo>
                    <a:lnTo>
                      <a:pt x="302" y="51"/>
                    </a:lnTo>
                    <a:lnTo>
                      <a:pt x="296" y="57"/>
                    </a:lnTo>
                    <a:lnTo>
                      <a:pt x="293" y="62"/>
                    </a:lnTo>
                    <a:lnTo>
                      <a:pt x="285" y="68"/>
                    </a:lnTo>
                    <a:lnTo>
                      <a:pt x="277" y="76"/>
                    </a:lnTo>
                    <a:lnTo>
                      <a:pt x="270" y="81"/>
                    </a:lnTo>
                    <a:lnTo>
                      <a:pt x="260" y="89"/>
                    </a:lnTo>
                    <a:lnTo>
                      <a:pt x="251" y="95"/>
                    </a:lnTo>
                    <a:lnTo>
                      <a:pt x="241" y="100"/>
                    </a:lnTo>
                    <a:lnTo>
                      <a:pt x="232" y="104"/>
                    </a:lnTo>
                    <a:lnTo>
                      <a:pt x="222" y="110"/>
                    </a:lnTo>
                    <a:lnTo>
                      <a:pt x="215" y="114"/>
                    </a:lnTo>
                    <a:lnTo>
                      <a:pt x="207" y="118"/>
                    </a:lnTo>
                    <a:lnTo>
                      <a:pt x="199" y="119"/>
                    </a:lnTo>
                    <a:lnTo>
                      <a:pt x="194" y="121"/>
                    </a:lnTo>
                    <a:lnTo>
                      <a:pt x="186" y="121"/>
                    </a:lnTo>
                    <a:lnTo>
                      <a:pt x="177" y="123"/>
                    </a:lnTo>
                    <a:lnTo>
                      <a:pt x="171" y="123"/>
                    </a:lnTo>
                    <a:lnTo>
                      <a:pt x="165" y="125"/>
                    </a:lnTo>
                    <a:lnTo>
                      <a:pt x="159" y="125"/>
                    </a:lnTo>
                    <a:lnTo>
                      <a:pt x="154" y="127"/>
                    </a:lnTo>
                    <a:lnTo>
                      <a:pt x="146" y="127"/>
                    </a:lnTo>
                    <a:lnTo>
                      <a:pt x="140" y="129"/>
                    </a:lnTo>
                    <a:lnTo>
                      <a:pt x="135" y="129"/>
                    </a:lnTo>
                    <a:lnTo>
                      <a:pt x="127" y="131"/>
                    </a:lnTo>
                    <a:lnTo>
                      <a:pt x="120" y="131"/>
                    </a:lnTo>
                    <a:lnTo>
                      <a:pt x="114" y="133"/>
                    </a:lnTo>
                    <a:lnTo>
                      <a:pt x="106" y="135"/>
                    </a:lnTo>
                    <a:lnTo>
                      <a:pt x="101" y="137"/>
                    </a:lnTo>
                    <a:lnTo>
                      <a:pt x="93" y="137"/>
                    </a:lnTo>
                    <a:lnTo>
                      <a:pt x="85" y="138"/>
                    </a:lnTo>
                    <a:lnTo>
                      <a:pt x="80" y="138"/>
                    </a:lnTo>
                    <a:lnTo>
                      <a:pt x="74" y="140"/>
                    </a:lnTo>
                    <a:lnTo>
                      <a:pt x="68" y="140"/>
                    </a:lnTo>
                    <a:lnTo>
                      <a:pt x="63" y="142"/>
                    </a:lnTo>
                    <a:lnTo>
                      <a:pt x="57" y="142"/>
                    </a:lnTo>
                    <a:lnTo>
                      <a:pt x="51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2" y="146"/>
                    </a:lnTo>
                    <a:lnTo>
                      <a:pt x="30" y="148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2" name="Freeform 63"/>
              <p:cNvSpPr>
                <a:spLocks/>
              </p:cNvSpPr>
              <p:nvPr/>
            </p:nvSpPr>
            <p:spPr bwMode="auto">
              <a:xfrm>
                <a:off x="4776" y="357"/>
                <a:ext cx="46" cy="63"/>
              </a:xfrm>
              <a:custGeom>
                <a:avLst/>
                <a:gdLst>
                  <a:gd name="T0" fmla="*/ 0 w 93"/>
                  <a:gd name="T1" fmla="*/ 84 h 125"/>
                  <a:gd name="T2" fmla="*/ 0 w 93"/>
                  <a:gd name="T3" fmla="*/ 82 h 125"/>
                  <a:gd name="T4" fmla="*/ 0 w 93"/>
                  <a:gd name="T5" fmla="*/ 80 h 125"/>
                  <a:gd name="T6" fmla="*/ 0 w 93"/>
                  <a:gd name="T7" fmla="*/ 74 h 125"/>
                  <a:gd name="T8" fmla="*/ 0 w 93"/>
                  <a:gd name="T9" fmla="*/ 70 h 125"/>
                  <a:gd name="T10" fmla="*/ 0 w 93"/>
                  <a:gd name="T11" fmla="*/ 65 h 125"/>
                  <a:gd name="T12" fmla="*/ 2 w 93"/>
                  <a:gd name="T13" fmla="*/ 57 h 125"/>
                  <a:gd name="T14" fmla="*/ 2 w 93"/>
                  <a:gd name="T15" fmla="*/ 49 h 125"/>
                  <a:gd name="T16" fmla="*/ 4 w 93"/>
                  <a:gd name="T17" fmla="*/ 42 h 125"/>
                  <a:gd name="T18" fmla="*/ 6 w 93"/>
                  <a:gd name="T19" fmla="*/ 34 h 125"/>
                  <a:gd name="T20" fmla="*/ 8 w 93"/>
                  <a:gd name="T21" fmla="*/ 25 h 125"/>
                  <a:gd name="T22" fmla="*/ 8 w 93"/>
                  <a:gd name="T23" fmla="*/ 17 h 125"/>
                  <a:gd name="T24" fmla="*/ 11 w 93"/>
                  <a:gd name="T25" fmla="*/ 11 h 125"/>
                  <a:gd name="T26" fmla="*/ 13 w 93"/>
                  <a:gd name="T27" fmla="*/ 6 h 125"/>
                  <a:gd name="T28" fmla="*/ 17 w 93"/>
                  <a:gd name="T29" fmla="*/ 2 h 125"/>
                  <a:gd name="T30" fmla="*/ 19 w 93"/>
                  <a:gd name="T31" fmla="*/ 0 h 125"/>
                  <a:gd name="T32" fmla="*/ 25 w 93"/>
                  <a:gd name="T33" fmla="*/ 0 h 125"/>
                  <a:gd name="T34" fmla="*/ 27 w 93"/>
                  <a:gd name="T35" fmla="*/ 0 h 125"/>
                  <a:gd name="T36" fmla="*/ 32 w 93"/>
                  <a:gd name="T37" fmla="*/ 2 h 125"/>
                  <a:gd name="T38" fmla="*/ 36 w 93"/>
                  <a:gd name="T39" fmla="*/ 4 h 125"/>
                  <a:gd name="T40" fmla="*/ 42 w 93"/>
                  <a:gd name="T41" fmla="*/ 8 h 125"/>
                  <a:gd name="T42" fmla="*/ 48 w 93"/>
                  <a:gd name="T43" fmla="*/ 9 h 125"/>
                  <a:gd name="T44" fmla="*/ 53 w 93"/>
                  <a:gd name="T45" fmla="*/ 15 h 125"/>
                  <a:gd name="T46" fmla="*/ 59 w 93"/>
                  <a:gd name="T47" fmla="*/ 21 h 125"/>
                  <a:gd name="T48" fmla="*/ 67 w 93"/>
                  <a:gd name="T49" fmla="*/ 27 h 125"/>
                  <a:gd name="T50" fmla="*/ 70 w 93"/>
                  <a:gd name="T51" fmla="*/ 30 h 125"/>
                  <a:gd name="T52" fmla="*/ 76 w 93"/>
                  <a:gd name="T53" fmla="*/ 36 h 125"/>
                  <a:gd name="T54" fmla="*/ 80 w 93"/>
                  <a:gd name="T55" fmla="*/ 42 h 125"/>
                  <a:gd name="T56" fmla="*/ 86 w 93"/>
                  <a:gd name="T57" fmla="*/ 47 h 125"/>
                  <a:gd name="T58" fmla="*/ 87 w 93"/>
                  <a:gd name="T59" fmla="*/ 53 h 125"/>
                  <a:gd name="T60" fmla="*/ 91 w 93"/>
                  <a:gd name="T61" fmla="*/ 59 h 125"/>
                  <a:gd name="T62" fmla="*/ 91 w 93"/>
                  <a:gd name="T63" fmla="*/ 63 h 125"/>
                  <a:gd name="T64" fmla="*/ 93 w 93"/>
                  <a:gd name="T65" fmla="*/ 68 h 125"/>
                  <a:gd name="T66" fmla="*/ 91 w 93"/>
                  <a:gd name="T67" fmla="*/ 76 h 125"/>
                  <a:gd name="T68" fmla="*/ 89 w 93"/>
                  <a:gd name="T69" fmla="*/ 87 h 125"/>
                  <a:gd name="T70" fmla="*/ 89 w 93"/>
                  <a:gd name="T71" fmla="*/ 97 h 125"/>
                  <a:gd name="T72" fmla="*/ 89 w 93"/>
                  <a:gd name="T73" fmla="*/ 106 h 125"/>
                  <a:gd name="T74" fmla="*/ 86 w 93"/>
                  <a:gd name="T75" fmla="*/ 114 h 125"/>
                  <a:gd name="T76" fmla="*/ 82 w 93"/>
                  <a:gd name="T77" fmla="*/ 120 h 125"/>
                  <a:gd name="T78" fmla="*/ 78 w 93"/>
                  <a:gd name="T79" fmla="*/ 122 h 125"/>
                  <a:gd name="T80" fmla="*/ 74 w 93"/>
                  <a:gd name="T81" fmla="*/ 123 h 125"/>
                  <a:gd name="T82" fmla="*/ 70 w 93"/>
                  <a:gd name="T83" fmla="*/ 123 h 125"/>
                  <a:gd name="T84" fmla="*/ 67 w 93"/>
                  <a:gd name="T85" fmla="*/ 125 h 125"/>
                  <a:gd name="T86" fmla="*/ 59 w 93"/>
                  <a:gd name="T87" fmla="*/ 123 h 125"/>
                  <a:gd name="T88" fmla="*/ 53 w 93"/>
                  <a:gd name="T89" fmla="*/ 122 h 125"/>
                  <a:gd name="T90" fmla="*/ 48 w 93"/>
                  <a:gd name="T91" fmla="*/ 120 h 125"/>
                  <a:gd name="T92" fmla="*/ 42 w 93"/>
                  <a:gd name="T93" fmla="*/ 120 h 125"/>
                  <a:gd name="T94" fmla="*/ 36 w 93"/>
                  <a:gd name="T95" fmla="*/ 116 h 125"/>
                  <a:gd name="T96" fmla="*/ 30 w 93"/>
                  <a:gd name="T97" fmla="*/ 114 h 125"/>
                  <a:gd name="T98" fmla="*/ 25 w 93"/>
                  <a:gd name="T99" fmla="*/ 110 h 125"/>
                  <a:gd name="T100" fmla="*/ 21 w 93"/>
                  <a:gd name="T101" fmla="*/ 108 h 125"/>
                  <a:gd name="T102" fmla="*/ 11 w 93"/>
                  <a:gd name="T103" fmla="*/ 103 h 125"/>
                  <a:gd name="T104" fmla="*/ 4 w 93"/>
                  <a:gd name="T105" fmla="*/ 97 h 125"/>
                  <a:gd name="T106" fmla="*/ 0 w 93"/>
                  <a:gd name="T107" fmla="*/ 89 h 125"/>
                  <a:gd name="T108" fmla="*/ 0 w 93"/>
                  <a:gd name="T109" fmla="*/ 84 h 125"/>
                  <a:gd name="T110" fmla="*/ 0 w 93"/>
                  <a:gd name="T111" fmla="*/ 8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"/>
                  <a:gd name="T169" fmla="*/ 0 h 125"/>
                  <a:gd name="T170" fmla="*/ 93 w 93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" h="125">
                    <a:moveTo>
                      <a:pt x="0" y="84"/>
                    </a:moveTo>
                    <a:lnTo>
                      <a:pt x="0" y="82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2" y="57"/>
                    </a:lnTo>
                    <a:lnTo>
                      <a:pt x="2" y="49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8" y="9"/>
                    </a:lnTo>
                    <a:lnTo>
                      <a:pt x="53" y="15"/>
                    </a:lnTo>
                    <a:lnTo>
                      <a:pt x="59" y="21"/>
                    </a:lnTo>
                    <a:lnTo>
                      <a:pt x="67" y="27"/>
                    </a:lnTo>
                    <a:lnTo>
                      <a:pt x="70" y="30"/>
                    </a:lnTo>
                    <a:lnTo>
                      <a:pt x="76" y="36"/>
                    </a:lnTo>
                    <a:lnTo>
                      <a:pt x="80" y="42"/>
                    </a:lnTo>
                    <a:lnTo>
                      <a:pt x="86" y="47"/>
                    </a:lnTo>
                    <a:lnTo>
                      <a:pt x="87" y="53"/>
                    </a:lnTo>
                    <a:lnTo>
                      <a:pt x="91" y="59"/>
                    </a:lnTo>
                    <a:lnTo>
                      <a:pt x="91" y="63"/>
                    </a:lnTo>
                    <a:lnTo>
                      <a:pt x="93" y="68"/>
                    </a:lnTo>
                    <a:lnTo>
                      <a:pt x="91" y="76"/>
                    </a:lnTo>
                    <a:lnTo>
                      <a:pt x="89" y="87"/>
                    </a:lnTo>
                    <a:lnTo>
                      <a:pt x="89" y="97"/>
                    </a:lnTo>
                    <a:lnTo>
                      <a:pt x="89" y="106"/>
                    </a:lnTo>
                    <a:lnTo>
                      <a:pt x="86" y="114"/>
                    </a:lnTo>
                    <a:lnTo>
                      <a:pt x="82" y="120"/>
                    </a:lnTo>
                    <a:lnTo>
                      <a:pt x="78" y="122"/>
                    </a:lnTo>
                    <a:lnTo>
                      <a:pt x="74" y="123"/>
                    </a:lnTo>
                    <a:lnTo>
                      <a:pt x="70" y="123"/>
                    </a:lnTo>
                    <a:lnTo>
                      <a:pt x="67" y="125"/>
                    </a:lnTo>
                    <a:lnTo>
                      <a:pt x="59" y="123"/>
                    </a:lnTo>
                    <a:lnTo>
                      <a:pt x="53" y="122"/>
                    </a:lnTo>
                    <a:lnTo>
                      <a:pt x="48" y="120"/>
                    </a:lnTo>
                    <a:lnTo>
                      <a:pt x="42" y="120"/>
                    </a:lnTo>
                    <a:lnTo>
                      <a:pt x="36" y="116"/>
                    </a:lnTo>
                    <a:lnTo>
                      <a:pt x="30" y="114"/>
                    </a:lnTo>
                    <a:lnTo>
                      <a:pt x="25" y="110"/>
                    </a:lnTo>
                    <a:lnTo>
                      <a:pt x="21" y="108"/>
                    </a:lnTo>
                    <a:lnTo>
                      <a:pt x="11" y="103"/>
                    </a:lnTo>
                    <a:lnTo>
                      <a:pt x="4" y="97"/>
                    </a:lnTo>
                    <a:lnTo>
                      <a:pt x="0" y="8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3" name="Freeform 64"/>
              <p:cNvSpPr>
                <a:spLocks/>
              </p:cNvSpPr>
              <p:nvPr/>
            </p:nvSpPr>
            <p:spPr bwMode="auto">
              <a:xfrm>
                <a:off x="4779" y="323"/>
                <a:ext cx="192" cy="102"/>
              </a:xfrm>
              <a:custGeom>
                <a:avLst/>
                <a:gdLst>
                  <a:gd name="T0" fmla="*/ 36 w 384"/>
                  <a:gd name="T1" fmla="*/ 193 h 205"/>
                  <a:gd name="T2" fmla="*/ 76 w 384"/>
                  <a:gd name="T3" fmla="*/ 203 h 205"/>
                  <a:gd name="T4" fmla="*/ 116 w 384"/>
                  <a:gd name="T5" fmla="*/ 199 h 205"/>
                  <a:gd name="T6" fmla="*/ 154 w 384"/>
                  <a:gd name="T7" fmla="*/ 193 h 205"/>
                  <a:gd name="T8" fmla="*/ 199 w 384"/>
                  <a:gd name="T9" fmla="*/ 188 h 205"/>
                  <a:gd name="T10" fmla="*/ 247 w 384"/>
                  <a:gd name="T11" fmla="*/ 180 h 205"/>
                  <a:gd name="T12" fmla="*/ 292 w 384"/>
                  <a:gd name="T13" fmla="*/ 172 h 205"/>
                  <a:gd name="T14" fmla="*/ 336 w 384"/>
                  <a:gd name="T15" fmla="*/ 163 h 205"/>
                  <a:gd name="T16" fmla="*/ 376 w 384"/>
                  <a:gd name="T17" fmla="*/ 150 h 205"/>
                  <a:gd name="T18" fmla="*/ 382 w 384"/>
                  <a:gd name="T19" fmla="*/ 98 h 205"/>
                  <a:gd name="T20" fmla="*/ 378 w 384"/>
                  <a:gd name="T21" fmla="*/ 47 h 205"/>
                  <a:gd name="T22" fmla="*/ 346 w 384"/>
                  <a:gd name="T23" fmla="*/ 22 h 205"/>
                  <a:gd name="T24" fmla="*/ 309 w 384"/>
                  <a:gd name="T25" fmla="*/ 13 h 205"/>
                  <a:gd name="T26" fmla="*/ 260 w 384"/>
                  <a:gd name="T27" fmla="*/ 0 h 205"/>
                  <a:gd name="T28" fmla="*/ 220 w 384"/>
                  <a:gd name="T29" fmla="*/ 13 h 205"/>
                  <a:gd name="T30" fmla="*/ 176 w 384"/>
                  <a:gd name="T31" fmla="*/ 38 h 205"/>
                  <a:gd name="T32" fmla="*/ 133 w 384"/>
                  <a:gd name="T33" fmla="*/ 51 h 205"/>
                  <a:gd name="T34" fmla="*/ 91 w 384"/>
                  <a:gd name="T35" fmla="*/ 57 h 205"/>
                  <a:gd name="T36" fmla="*/ 49 w 384"/>
                  <a:gd name="T37" fmla="*/ 62 h 205"/>
                  <a:gd name="T38" fmla="*/ 15 w 384"/>
                  <a:gd name="T39" fmla="*/ 76 h 205"/>
                  <a:gd name="T40" fmla="*/ 7 w 384"/>
                  <a:gd name="T41" fmla="*/ 125 h 205"/>
                  <a:gd name="T42" fmla="*/ 24 w 384"/>
                  <a:gd name="T43" fmla="*/ 89 h 205"/>
                  <a:gd name="T44" fmla="*/ 59 w 384"/>
                  <a:gd name="T45" fmla="*/ 115 h 205"/>
                  <a:gd name="T46" fmla="*/ 51 w 384"/>
                  <a:gd name="T47" fmla="*/ 83 h 205"/>
                  <a:gd name="T48" fmla="*/ 89 w 384"/>
                  <a:gd name="T49" fmla="*/ 76 h 205"/>
                  <a:gd name="T50" fmla="*/ 152 w 384"/>
                  <a:gd name="T51" fmla="*/ 70 h 205"/>
                  <a:gd name="T52" fmla="*/ 182 w 384"/>
                  <a:gd name="T53" fmla="*/ 57 h 205"/>
                  <a:gd name="T54" fmla="*/ 224 w 384"/>
                  <a:gd name="T55" fmla="*/ 26 h 205"/>
                  <a:gd name="T56" fmla="*/ 264 w 384"/>
                  <a:gd name="T57" fmla="*/ 22 h 205"/>
                  <a:gd name="T58" fmla="*/ 302 w 384"/>
                  <a:gd name="T59" fmla="*/ 39 h 205"/>
                  <a:gd name="T60" fmla="*/ 266 w 384"/>
                  <a:gd name="T61" fmla="*/ 70 h 205"/>
                  <a:gd name="T62" fmla="*/ 201 w 384"/>
                  <a:gd name="T63" fmla="*/ 102 h 205"/>
                  <a:gd name="T64" fmla="*/ 157 w 384"/>
                  <a:gd name="T65" fmla="*/ 108 h 205"/>
                  <a:gd name="T66" fmla="*/ 98 w 384"/>
                  <a:gd name="T67" fmla="*/ 114 h 205"/>
                  <a:gd name="T68" fmla="*/ 74 w 384"/>
                  <a:gd name="T69" fmla="*/ 131 h 205"/>
                  <a:gd name="T70" fmla="*/ 70 w 384"/>
                  <a:gd name="T71" fmla="*/ 172 h 205"/>
                  <a:gd name="T72" fmla="*/ 83 w 384"/>
                  <a:gd name="T73" fmla="*/ 153 h 205"/>
                  <a:gd name="T74" fmla="*/ 98 w 384"/>
                  <a:gd name="T75" fmla="*/ 134 h 205"/>
                  <a:gd name="T76" fmla="*/ 148 w 384"/>
                  <a:gd name="T77" fmla="*/ 133 h 205"/>
                  <a:gd name="T78" fmla="*/ 195 w 384"/>
                  <a:gd name="T79" fmla="*/ 127 h 205"/>
                  <a:gd name="T80" fmla="*/ 237 w 384"/>
                  <a:gd name="T81" fmla="*/ 108 h 205"/>
                  <a:gd name="T82" fmla="*/ 277 w 384"/>
                  <a:gd name="T83" fmla="*/ 85 h 205"/>
                  <a:gd name="T84" fmla="*/ 325 w 384"/>
                  <a:gd name="T85" fmla="*/ 55 h 205"/>
                  <a:gd name="T86" fmla="*/ 357 w 384"/>
                  <a:gd name="T87" fmla="*/ 57 h 205"/>
                  <a:gd name="T88" fmla="*/ 361 w 384"/>
                  <a:gd name="T89" fmla="*/ 85 h 205"/>
                  <a:gd name="T90" fmla="*/ 351 w 384"/>
                  <a:gd name="T91" fmla="*/ 131 h 205"/>
                  <a:gd name="T92" fmla="*/ 315 w 384"/>
                  <a:gd name="T93" fmla="*/ 142 h 205"/>
                  <a:gd name="T94" fmla="*/ 273 w 384"/>
                  <a:gd name="T95" fmla="*/ 150 h 205"/>
                  <a:gd name="T96" fmla="*/ 232 w 384"/>
                  <a:gd name="T97" fmla="*/ 159 h 205"/>
                  <a:gd name="T98" fmla="*/ 190 w 384"/>
                  <a:gd name="T99" fmla="*/ 165 h 205"/>
                  <a:gd name="T100" fmla="*/ 150 w 384"/>
                  <a:gd name="T101" fmla="*/ 171 h 205"/>
                  <a:gd name="T102" fmla="*/ 108 w 384"/>
                  <a:gd name="T103" fmla="*/ 178 h 205"/>
                  <a:gd name="T104" fmla="*/ 72 w 384"/>
                  <a:gd name="T105" fmla="*/ 182 h 205"/>
                  <a:gd name="T106" fmla="*/ 21 w 384"/>
                  <a:gd name="T107" fmla="*/ 163 h 205"/>
                  <a:gd name="T108" fmla="*/ 5 w 384"/>
                  <a:gd name="T109" fmla="*/ 172 h 2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205"/>
                  <a:gd name="T167" fmla="*/ 384 w 384"/>
                  <a:gd name="T168" fmla="*/ 205 h 2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205">
                    <a:moveTo>
                      <a:pt x="5" y="172"/>
                    </a:moveTo>
                    <a:lnTo>
                      <a:pt x="9" y="176"/>
                    </a:lnTo>
                    <a:lnTo>
                      <a:pt x="17" y="182"/>
                    </a:lnTo>
                    <a:lnTo>
                      <a:pt x="21" y="184"/>
                    </a:lnTo>
                    <a:lnTo>
                      <a:pt x="24" y="188"/>
                    </a:lnTo>
                    <a:lnTo>
                      <a:pt x="30" y="190"/>
                    </a:lnTo>
                    <a:lnTo>
                      <a:pt x="36" y="193"/>
                    </a:lnTo>
                    <a:lnTo>
                      <a:pt x="40" y="195"/>
                    </a:lnTo>
                    <a:lnTo>
                      <a:pt x="45" y="197"/>
                    </a:lnTo>
                    <a:lnTo>
                      <a:pt x="51" y="199"/>
                    </a:lnTo>
                    <a:lnTo>
                      <a:pt x="57" y="201"/>
                    </a:lnTo>
                    <a:lnTo>
                      <a:pt x="66" y="203"/>
                    </a:lnTo>
                    <a:lnTo>
                      <a:pt x="74" y="205"/>
                    </a:lnTo>
                    <a:lnTo>
                      <a:pt x="76" y="203"/>
                    </a:lnTo>
                    <a:lnTo>
                      <a:pt x="79" y="203"/>
                    </a:lnTo>
                    <a:lnTo>
                      <a:pt x="85" y="201"/>
                    </a:lnTo>
                    <a:lnTo>
                      <a:pt x="91" y="201"/>
                    </a:lnTo>
                    <a:lnTo>
                      <a:pt x="97" y="201"/>
                    </a:lnTo>
                    <a:lnTo>
                      <a:pt x="106" y="199"/>
                    </a:lnTo>
                    <a:lnTo>
                      <a:pt x="110" y="199"/>
                    </a:lnTo>
                    <a:lnTo>
                      <a:pt x="116" y="199"/>
                    </a:lnTo>
                    <a:lnTo>
                      <a:pt x="121" y="197"/>
                    </a:lnTo>
                    <a:lnTo>
                      <a:pt x="127" y="197"/>
                    </a:lnTo>
                    <a:lnTo>
                      <a:pt x="131" y="195"/>
                    </a:lnTo>
                    <a:lnTo>
                      <a:pt x="136" y="195"/>
                    </a:lnTo>
                    <a:lnTo>
                      <a:pt x="142" y="193"/>
                    </a:lnTo>
                    <a:lnTo>
                      <a:pt x="148" y="193"/>
                    </a:lnTo>
                    <a:lnTo>
                      <a:pt x="154" y="193"/>
                    </a:lnTo>
                    <a:lnTo>
                      <a:pt x="161" y="191"/>
                    </a:lnTo>
                    <a:lnTo>
                      <a:pt x="167" y="191"/>
                    </a:lnTo>
                    <a:lnTo>
                      <a:pt x="173" y="191"/>
                    </a:lnTo>
                    <a:lnTo>
                      <a:pt x="178" y="190"/>
                    </a:lnTo>
                    <a:lnTo>
                      <a:pt x="186" y="190"/>
                    </a:lnTo>
                    <a:lnTo>
                      <a:pt x="192" y="188"/>
                    </a:lnTo>
                    <a:lnTo>
                      <a:pt x="199" y="188"/>
                    </a:lnTo>
                    <a:lnTo>
                      <a:pt x="207" y="186"/>
                    </a:lnTo>
                    <a:lnTo>
                      <a:pt x="214" y="186"/>
                    </a:lnTo>
                    <a:lnTo>
                      <a:pt x="220" y="184"/>
                    </a:lnTo>
                    <a:lnTo>
                      <a:pt x="228" y="184"/>
                    </a:lnTo>
                    <a:lnTo>
                      <a:pt x="233" y="182"/>
                    </a:lnTo>
                    <a:lnTo>
                      <a:pt x="241" y="182"/>
                    </a:lnTo>
                    <a:lnTo>
                      <a:pt x="247" y="180"/>
                    </a:lnTo>
                    <a:lnTo>
                      <a:pt x="254" y="180"/>
                    </a:lnTo>
                    <a:lnTo>
                      <a:pt x="260" y="178"/>
                    </a:lnTo>
                    <a:lnTo>
                      <a:pt x="268" y="176"/>
                    </a:lnTo>
                    <a:lnTo>
                      <a:pt x="273" y="176"/>
                    </a:lnTo>
                    <a:lnTo>
                      <a:pt x="281" y="174"/>
                    </a:lnTo>
                    <a:lnTo>
                      <a:pt x="285" y="172"/>
                    </a:lnTo>
                    <a:lnTo>
                      <a:pt x="292" y="172"/>
                    </a:lnTo>
                    <a:lnTo>
                      <a:pt x="298" y="171"/>
                    </a:lnTo>
                    <a:lnTo>
                      <a:pt x="304" y="171"/>
                    </a:lnTo>
                    <a:lnTo>
                      <a:pt x="309" y="169"/>
                    </a:lnTo>
                    <a:lnTo>
                      <a:pt x="315" y="169"/>
                    </a:lnTo>
                    <a:lnTo>
                      <a:pt x="321" y="167"/>
                    </a:lnTo>
                    <a:lnTo>
                      <a:pt x="327" y="167"/>
                    </a:lnTo>
                    <a:lnTo>
                      <a:pt x="336" y="163"/>
                    </a:lnTo>
                    <a:lnTo>
                      <a:pt x="346" y="161"/>
                    </a:lnTo>
                    <a:lnTo>
                      <a:pt x="351" y="159"/>
                    </a:lnTo>
                    <a:lnTo>
                      <a:pt x="359" y="157"/>
                    </a:lnTo>
                    <a:lnTo>
                      <a:pt x="365" y="155"/>
                    </a:lnTo>
                    <a:lnTo>
                      <a:pt x="370" y="153"/>
                    </a:lnTo>
                    <a:lnTo>
                      <a:pt x="372" y="152"/>
                    </a:lnTo>
                    <a:lnTo>
                      <a:pt x="376" y="150"/>
                    </a:lnTo>
                    <a:lnTo>
                      <a:pt x="376" y="144"/>
                    </a:lnTo>
                    <a:lnTo>
                      <a:pt x="378" y="138"/>
                    </a:lnTo>
                    <a:lnTo>
                      <a:pt x="378" y="131"/>
                    </a:lnTo>
                    <a:lnTo>
                      <a:pt x="380" y="125"/>
                    </a:lnTo>
                    <a:lnTo>
                      <a:pt x="382" y="115"/>
                    </a:lnTo>
                    <a:lnTo>
                      <a:pt x="382" y="108"/>
                    </a:lnTo>
                    <a:lnTo>
                      <a:pt x="382" y="98"/>
                    </a:lnTo>
                    <a:lnTo>
                      <a:pt x="384" y="91"/>
                    </a:lnTo>
                    <a:lnTo>
                      <a:pt x="382" y="81"/>
                    </a:lnTo>
                    <a:lnTo>
                      <a:pt x="382" y="74"/>
                    </a:lnTo>
                    <a:lnTo>
                      <a:pt x="382" y="66"/>
                    </a:lnTo>
                    <a:lnTo>
                      <a:pt x="382" y="58"/>
                    </a:lnTo>
                    <a:lnTo>
                      <a:pt x="380" y="53"/>
                    </a:lnTo>
                    <a:lnTo>
                      <a:pt x="378" y="47"/>
                    </a:lnTo>
                    <a:lnTo>
                      <a:pt x="376" y="41"/>
                    </a:lnTo>
                    <a:lnTo>
                      <a:pt x="374" y="39"/>
                    </a:lnTo>
                    <a:lnTo>
                      <a:pt x="370" y="36"/>
                    </a:lnTo>
                    <a:lnTo>
                      <a:pt x="365" y="34"/>
                    </a:lnTo>
                    <a:lnTo>
                      <a:pt x="357" y="30"/>
                    </a:lnTo>
                    <a:lnTo>
                      <a:pt x="351" y="26"/>
                    </a:lnTo>
                    <a:lnTo>
                      <a:pt x="346" y="22"/>
                    </a:lnTo>
                    <a:lnTo>
                      <a:pt x="340" y="22"/>
                    </a:lnTo>
                    <a:lnTo>
                      <a:pt x="334" y="19"/>
                    </a:lnTo>
                    <a:lnTo>
                      <a:pt x="330" y="19"/>
                    </a:lnTo>
                    <a:lnTo>
                      <a:pt x="325" y="17"/>
                    </a:lnTo>
                    <a:lnTo>
                      <a:pt x="319" y="15"/>
                    </a:lnTo>
                    <a:lnTo>
                      <a:pt x="313" y="13"/>
                    </a:lnTo>
                    <a:lnTo>
                      <a:pt x="309" y="13"/>
                    </a:lnTo>
                    <a:lnTo>
                      <a:pt x="304" y="9"/>
                    </a:lnTo>
                    <a:lnTo>
                      <a:pt x="298" y="9"/>
                    </a:lnTo>
                    <a:lnTo>
                      <a:pt x="292" y="7"/>
                    </a:lnTo>
                    <a:lnTo>
                      <a:pt x="287" y="5"/>
                    </a:lnTo>
                    <a:lnTo>
                      <a:pt x="277" y="3"/>
                    </a:lnTo>
                    <a:lnTo>
                      <a:pt x="268" y="1"/>
                    </a:lnTo>
                    <a:lnTo>
                      <a:pt x="260" y="0"/>
                    </a:lnTo>
                    <a:lnTo>
                      <a:pt x="252" y="0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7"/>
                    </a:lnTo>
                    <a:lnTo>
                      <a:pt x="226" y="9"/>
                    </a:lnTo>
                    <a:lnTo>
                      <a:pt x="220" y="13"/>
                    </a:lnTo>
                    <a:lnTo>
                      <a:pt x="214" y="17"/>
                    </a:lnTo>
                    <a:lnTo>
                      <a:pt x="209" y="20"/>
                    </a:lnTo>
                    <a:lnTo>
                      <a:pt x="201" y="24"/>
                    </a:lnTo>
                    <a:lnTo>
                      <a:pt x="195" y="28"/>
                    </a:lnTo>
                    <a:lnTo>
                      <a:pt x="188" y="30"/>
                    </a:lnTo>
                    <a:lnTo>
                      <a:pt x="182" y="34"/>
                    </a:lnTo>
                    <a:lnTo>
                      <a:pt x="176" y="38"/>
                    </a:lnTo>
                    <a:lnTo>
                      <a:pt x="171" y="39"/>
                    </a:lnTo>
                    <a:lnTo>
                      <a:pt x="167" y="43"/>
                    </a:lnTo>
                    <a:lnTo>
                      <a:pt x="163" y="45"/>
                    </a:lnTo>
                    <a:lnTo>
                      <a:pt x="159" y="45"/>
                    </a:lnTo>
                    <a:lnTo>
                      <a:pt x="152" y="47"/>
                    </a:lnTo>
                    <a:lnTo>
                      <a:pt x="142" y="49"/>
                    </a:lnTo>
                    <a:lnTo>
                      <a:pt x="133" y="51"/>
                    </a:lnTo>
                    <a:lnTo>
                      <a:pt x="125" y="51"/>
                    </a:lnTo>
                    <a:lnTo>
                      <a:pt x="119" y="51"/>
                    </a:lnTo>
                    <a:lnTo>
                      <a:pt x="114" y="53"/>
                    </a:lnTo>
                    <a:lnTo>
                      <a:pt x="108" y="55"/>
                    </a:lnTo>
                    <a:lnTo>
                      <a:pt x="102" y="55"/>
                    </a:lnTo>
                    <a:lnTo>
                      <a:pt x="97" y="55"/>
                    </a:lnTo>
                    <a:lnTo>
                      <a:pt x="91" y="57"/>
                    </a:lnTo>
                    <a:lnTo>
                      <a:pt x="85" y="58"/>
                    </a:lnTo>
                    <a:lnTo>
                      <a:pt x="79" y="58"/>
                    </a:lnTo>
                    <a:lnTo>
                      <a:pt x="72" y="58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5" y="60"/>
                    </a:lnTo>
                    <a:lnTo>
                      <a:pt x="49" y="62"/>
                    </a:lnTo>
                    <a:lnTo>
                      <a:pt x="43" y="62"/>
                    </a:lnTo>
                    <a:lnTo>
                      <a:pt x="40" y="64"/>
                    </a:lnTo>
                    <a:lnTo>
                      <a:pt x="30" y="66"/>
                    </a:lnTo>
                    <a:lnTo>
                      <a:pt x="24" y="68"/>
                    </a:lnTo>
                    <a:lnTo>
                      <a:pt x="21" y="70"/>
                    </a:lnTo>
                    <a:lnTo>
                      <a:pt x="19" y="72"/>
                    </a:lnTo>
                    <a:lnTo>
                      <a:pt x="15" y="76"/>
                    </a:lnTo>
                    <a:lnTo>
                      <a:pt x="11" y="81"/>
                    </a:lnTo>
                    <a:lnTo>
                      <a:pt x="7" y="91"/>
                    </a:lnTo>
                    <a:lnTo>
                      <a:pt x="5" y="100"/>
                    </a:lnTo>
                    <a:lnTo>
                      <a:pt x="2" y="108"/>
                    </a:lnTo>
                    <a:lnTo>
                      <a:pt x="2" y="115"/>
                    </a:lnTo>
                    <a:lnTo>
                      <a:pt x="3" y="121"/>
                    </a:lnTo>
                    <a:lnTo>
                      <a:pt x="7" y="125"/>
                    </a:lnTo>
                    <a:lnTo>
                      <a:pt x="11" y="123"/>
                    </a:lnTo>
                    <a:lnTo>
                      <a:pt x="13" y="117"/>
                    </a:lnTo>
                    <a:lnTo>
                      <a:pt x="15" y="112"/>
                    </a:lnTo>
                    <a:lnTo>
                      <a:pt x="19" y="104"/>
                    </a:lnTo>
                    <a:lnTo>
                      <a:pt x="19" y="96"/>
                    </a:lnTo>
                    <a:lnTo>
                      <a:pt x="21" y="93"/>
                    </a:lnTo>
                    <a:lnTo>
                      <a:pt x="24" y="89"/>
                    </a:lnTo>
                    <a:lnTo>
                      <a:pt x="28" y="91"/>
                    </a:lnTo>
                    <a:lnTo>
                      <a:pt x="32" y="93"/>
                    </a:lnTo>
                    <a:lnTo>
                      <a:pt x="36" y="98"/>
                    </a:lnTo>
                    <a:lnTo>
                      <a:pt x="40" y="102"/>
                    </a:lnTo>
                    <a:lnTo>
                      <a:pt x="43" y="108"/>
                    </a:lnTo>
                    <a:lnTo>
                      <a:pt x="49" y="115"/>
                    </a:lnTo>
                    <a:lnTo>
                      <a:pt x="59" y="115"/>
                    </a:lnTo>
                    <a:lnTo>
                      <a:pt x="60" y="114"/>
                    </a:lnTo>
                    <a:lnTo>
                      <a:pt x="60" y="110"/>
                    </a:lnTo>
                    <a:lnTo>
                      <a:pt x="59" y="104"/>
                    </a:lnTo>
                    <a:lnTo>
                      <a:pt x="57" y="98"/>
                    </a:lnTo>
                    <a:lnTo>
                      <a:pt x="55" y="93"/>
                    </a:lnTo>
                    <a:lnTo>
                      <a:pt x="53" y="89"/>
                    </a:lnTo>
                    <a:lnTo>
                      <a:pt x="51" y="83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60" y="79"/>
                    </a:lnTo>
                    <a:lnTo>
                      <a:pt x="66" y="79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9" y="76"/>
                    </a:lnTo>
                    <a:lnTo>
                      <a:pt x="98" y="76"/>
                    </a:lnTo>
                    <a:lnTo>
                      <a:pt x="108" y="76"/>
                    </a:lnTo>
                    <a:lnTo>
                      <a:pt x="117" y="74"/>
                    </a:lnTo>
                    <a:lnTo>
                      <a:pt x="127" y="74"/>
                    </a:lnTo>
                    <a:lnTo>
                      <a:pt x="136" y="72"/>
                    </a:lnTo>
                    <a:lnTo>
                      <a:pt x="144" y="72"/>
                    </a:lnTo>
                    <a:lnTo>
                      <a:pt x="152" y="70"/>
                    </a:lnTo>
                    <a:lnTo>
                      <a:pt x="159" y="70"/>
                    </a:lnTo>
                    <a:lnTo>
                      <a:pt x="163" y="68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3" y="64"/>
                    </a:lnTo>
                    <a:lnTo>
                      <a:pt x="176" y="60"/>
                    </a:lnTo>
                    <a:lnTo>
                      <a:pt x="182" y="57"/>
                    </a:lnTo>
                    <a:lnTo>
                      <a:pt x="188" y="53"/>
                    </a:lnTo>
                    <a:lnTo>
                      <a:pt x="193" y="49"/>
                    </a:lnTo>
                    <a:lnTo>
                      <a:pt x="199" y="43"/>
                    </a:lnTo>
                    <a:lnTo>
                      <a:pt x="207" y="39"/>
                    </a:lnTo>
                    <a:lnTo>
                      <a:pt x="212" y="34"/>
                    </a:lnTo>
                    <a:lnTo>
                      <a:pt x="218" y="30"/>
                    </a:lnTo>
                    <a:lnTo>
                      <a:pt x="224" y="26"/>
                    </a:lnTo>
                    <a:lnTo>
                      <a:pt x="230" y="24"/>
                    </a:lnTo>
                    <a:lnTo>
                      <a:pt x="233" y="22"/>
                    </a:lnTo>
                    <a:lnTo>
                      <a:pt x="239" y="20"/>
                    </a:lnTo>
                    <a:lnTo>
                      <a:pt x="243" y="20"/>
                    </a:lnTo>
                    <a:lnTo>
                      <a:pt x="249" y="20"/>
                    </a:lnTo>
                    <a:lnTo>
                      <a:pt x="254" y="20"/>
                    </a:lnTo>
                    <a:lnTo>
                      <a:pt x="264" y="22"/>
                    </a:lnTo>
                    <a:lnTo>
                      <a:pt x="270" y="24"/>
                    </a:lnTo>
                    <a:lnTo>
                      <a:pt x="275" y="26"/>
                    </a:lnTo>
                    <a:lnTo>
                      <a:pt x="279" y="26"/>
                    </a:lnTo>
                    <a:lnTo>
                      <a:pt x="285" y="28"/>
                    </a:lnTo>
                    <a:lnTo>
                      <a:pt x="292" y="32"/>
                    </a:lnTo>
                    <a:lnTo>
                      <a:pt x="298" y="36"/>
                    </a:lnTo>
                    <a:lnTo>
                      <a:pt x="302" y="39"/>
                    </a:lnTo>
                    <a:lnTo>
                      <a:pt x="302" y="45"/>
                    </a:lnTo>
                    <a:lnTo>
                      <a:pt x="298" y="47"/>
                    </a:lnTo>
                    <a:lnTo>
                      <a:pt x="294" y="51"/>
                    </a:lnTo>
                    <a:lnTo>
                      <a:pt x="289" y="55"/>
                    </a:lnTo>
                    <a:lnTo>
                      <a:pt x="283" y="60"/>
                    </a:lnTo>
                    <a:lnTo>
                      <a:pt x="275" y="64"/>
                    </a:lnTo>
                    <a:lnTo>
                      <a:pt x="266" y="70"/>
                    </a:lnTo>
                    <a:lnTo>
                      <a:pt x="256" y="76"/>
                    </a:lnTo>
                    <a:lnTo>
                      <a:pt x="247" y="81"/>
                    </a:lnTo>
                    <a:lnTo>
                      <a:pt x="237" y="87"/>
                    </a:lnTo>
                    <a:lnTo>
                      <a:pt x="228" y="91"/>
                    </a:lnTo>
                    <a:lnTo>
                      <a:pt x="218" y="96"/>
                    </a:lnTo>
                    <a:lnTo>
                      <a:pt x="209" y="100"/>
                    </a:lnTo>
                    <a:lnTo>
                      <a:pt x="201" y="102"/>
                    </a:lnTo>
                    <a:lnTo>
                      <a:pt x="193" y="106"/>
                    </a:lnTo>
                    <a:lnTo>
                      <a:pt x="188" y="108"/>
                    </a:lnTo>
                    <a:lnTo>
                      <a:pt x="182" y="108"/>
                    </a:lnTo>
                    <a:lnTo>
                      <a:pt x="176" y="108"/>
                    </a:lnTo>
                    <a:lnTo>
                      <a:pt x="171" y="108"/>
                    </a:lnTo>
                    <a:lnTo>
                      <a:pt x="163" y="108"/>
                    </a:lnTo>
                    <a:lnTo>
                      <a:pt x="157" y="108"/>
                    </a:lnTo>
                    <a:lnTo>
                      <a:pt x="150" y="108"/>
                    </a:lnTo>
                    <a:lnTo>
                      <a:pt x="140" y="110"/>
                    </a:lnTo>
                    <a:lnTo>
                      <a:pt x="133" y="110"/>
                    </a:lnTo>
                    <a:lnTo>
                      <a:pt x="123" y="112"/>
                    </a:lnTo>
                    <a:lnTo>
                      <a:pt x="116" y="112"/>
                    </a:lnTo>
                    <a:lnTo>
                      <a:pt x="106" y="114"/>
                    </a:lnTo>
                    <a:lnTo>
                      <a:pt x="98" y="114"/>
                    </a:lnTo>
                    <a:lnTo>
                      <a:pt x="93" y="115"/>
                    </a:lnTo>
                    <a:lnTo>
                      <a:pt x="87" y="117"/>
                    </a:lnTo>
                    <a:lnTo>
                      <a:pt x="83" y="119"/>
                    </a:lnTo>
                    <a:lnTo>
                      <a:pt x="79" y="119"/>
                    </a:lnTo>
                    <a:lnTo>
                      <a:pt x="78" y="123"/>
                    </a:lnTo>
                    <a:lnTo>
                      <a:pt x="76" y="125"/>
                    </a:lnTo>
                    <a:lnTo>
                      <a:pt x="74" y="131"/>
                    </a:lnTo>
                    <a:lnTo>
                      <a:pt x="70" y="134"/>
                    </a:lnTo>
                    <a:lnTo>
                      <a:pt x="68" y="140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57"/>
                    </a:lnTo>
                    <a:lnTo>
                      <a:pt x="66" y="165"/>
                    </a:lnTo>
                    <a:lnTo>
                      <a:pt x="70" y="172"/>
                    </a:lnTo>
                    <a:lnTo>
                      <a:pt x="74" y="178"/>
                    </a:lnTo>
                    <a:lnTo>
                      <a:pt x="76" y="176"/>
                    </a:lnTo>
                    <a:lnTo>
                      <a:pt x="78" y="176"/>
                    </a:lnTo>
                    <a:lnTo>
                      <a:pt x="79" y="172"/>
                    </a:lnTo>
                    <a:lnTo>
                      <a:pt x="81" y="169"/>
                    </a:lnTo>
                    <a:lnTo>
                      <a:pt x="81" y="161"/>
                    </a:lnTo>
                    <a:lnTo>
                      <a:pt x="83" y="153"/>
                    </a:lnTo>
                    <a:lnTo>
                      <a:pt x="83" y="148"/>
                    </a:lnTo>
                    <a:lnTo>
                      <a:pt x="85" y="144"/>
                    </a:lnTo>
                    <a:lnTo>
                      <a:pt x="85" y="140"/>
                    </a:lnTo>
                    <a:lnTo>
                      <a:pt x="89" y="136"/>
                    </a:lnTo>
                    <a:lnTo>
                      <a:pt x="91" y="134"/>
                    </a:lnTo>
                    <a:lnTo>
                      <a:pt x="97" y="136"/>
                    </a:lnTo>
                    <a:lnTo>
                      <a:pt x="98" y="134"/>
                    </a:lnTo>
                    <a:lnTo>
                      <a:pt x="102" y="134"/>
                    </a:lnTo>
                    <a:lnTo>
                      <a:pt x="108" y="134"/>
                    </a:lnTo>
                    <a:lnTo>
                      <a:pt x="116" y="134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8" y="133"/>
                    </a:lnTo>
                    <a:lnTo>
                      <a:pt x="148" y="133"/>
                    </a:lnTo>
                    <a:lnTo>
                      <a:pt x="155" y="131"/>
                    </a:lnTo>
                    <a:lnTo>
                      <a:pt x="163" y="129"/>
                    </a:lnTo>
                    <a:lnTo>
                      <a:pt x="171" y="129"/>
                    </a:lnTo>
                    <a:lnTo>
                      <a:pt x="178" y="129"/>
                    </a:lnTo>
                    <a:lnTo>
                      <a:pt x="184" y="127"/>
                    </a:lnTo>
                    <a:lnTo>
                      <a:pt x="192" y="127"/>
                    </a:lnTo>
                    <a:lnTo>
                      <a:pt x="195" y="127"/>
                    </a:lnTo>
                    <a:lnTo>
                      <a:pt x="201" y="127"/>
                    </a:lnTo>
                    <a:lnTo>
                      <a:pt x="203" y="125"/>
                    </a:lnTo>
                    <a:lnTo>
                      <a:pt x="211" y="123"/>
                    </a:lnTo>
                    <a:lnTo>
                      <a:pt x="218" y="119"/>
                    </a:lnTo>
                    <a:lnTo>
                      <a:pt x="228" y="114"/>
                    </a:lnTo>
                    <a:lnTo>
                      <a:pt x="232" y="110"/>
                    </a:lnTo>
                    <a:lnTo>
                      <a:pt x="237" y="108"/>
                    </a:lnTo>
                    <a:lnTo>
                      <a:pt x="243" y="104"/>
                    </a:lnTo>
                    <a:lnTo>
                      <a:pt x="249" y="102"/>
                    </a:lnTo>
                    <a:lnTo>
                      <a:pt x="254" y="98"/>
                    </a:lnTo>
                    <a:lnTo>
                      <a:pt x="260" y="95"/>
                    </a:lnTo>
                    <a:lnTo>
                      <a:pt x="266" y="91"/>
                    </a:lnTo>
                    <a:lnTo>
                      <a:pt x="271" y="89"/>
                    </a:lnTo>
                    <a:lnTo>
                      <a:pt x="277" y="85"/>
                    </a:lnTo>
                    <a:lnTo>
                      <a:pt x="283" y="81"/>
                    </a:lnTo>
                    <a:lnTo>
                      <a:pt x="287" y="77"/>
                    </a:lnTo>
                    <a:lnTo>
                      <a:pt x="292" y="74"/>
                    </a:lnTo>
                    <a:lnTo>
                      <a:pt x="302" y="68"/>
                    </a:lnTo>
                    <a:lnTo>
                      <a:pt x="311" y="64"/>
                    </a:lnTo>
                    <a:lnTo>
                      <a:pt x="319" y="58"/>
                    </a:lnTo>
                    <a:lnTo>
                      <a:pt x="325" y="55"/>
                    </a:lnTo>
                    <a:lnTo>
                      <a:pt x="328" y="53"/>
                    </a:lnTo>
                    <a:lnTo>
                      <a:pt x="330" y="53"/>
                    </a:lnTo>
                    <a:lnTo>
                      <a:pt x="334" y="51"/>
                    </a:lnTo>
                    <a:lnTo>
                      <a:pt x="344" y="51"/>
                    </a:lnTo>
                    <a:lnTo>
                      <a:pt x="349" y="51"/>
                    </a:lnTo>
                    <a:lnTo>
                      <a:pt x="355" y="53"/>
                    </a:lnTo>
                    <a:lnTo>
                      <a:pt x="357" y="57"/>
                    </a:lnTo>
                    <a:lnTo>
                      <a:pt x="361" y="60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70"/>
                    </a:lnTo>
                    <a:lnTo>
                      <a:pt x="363" y="74"/>
                    </a:lnTo>
                    <a:lnTo>
                      <a:pt x="361" y="79"/>
                    </a:lnTo>
                    <a:lnTo>
                      <a:pt x="361" y="85"/>
                    </a:lnTo>
                    <a:lnTo>
                      <a:pt x="361" y="93"/>
                    </a:lnTo>
                    <a:lnTo>
                      <a:pt x="361" y="100"/>
                    </a:lnTo>
                    <a:lnTo>
                      <a:pt x="359" y="106"/>
                    </a:lnTo>
                    <a:lnTo>
                      <a:pt x="357" y="112"/>
                    </a:lnTo>
                    <a:lnTo>
                      <a:pt x="355" y="117"/>
                    </a:lnTo>
                    <a:lnTo>
                      <a:pt x="355" y="123"/>
                    </a:lnTo>
                    <a:lnTo>
                      <a:pt x="351" y="131"/>
                    </a:lnTo>
                    <a:lnTo>
                      <a:pt x="347" y="136"/>
                    </a:lnTo>
                    <a:lnTo>
                      <a:pt x="344" y="136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30" y="140"/>
                    </a:lnTo>
                    <a:lnTo>
                      <a:pt x="323" y="142"/>
                    </a:lnTo>
                    <a:lnTo>
                      <a:pt x="315" y="142"/>
                    </a:lnTo>
                    <a:lnTo>
                      <a:pt x="308" y="144"/>
                    </a:lnTo>
                    <a:lnTo>
                      <a:pt x="298" y="146"/>
                    </a:lnTo>
                    <a:lnTo>
                      <a:pt x="292" y="146"/>
                    </a:lnTo>
                    <a:lnTo>
                      <a:pt x="289" y="148"/>
                    </a:lnTo>
                    <a:lnTo>
                      <a:pt x="283" y="148"/>
                    </a:lnTo>
                    <a:lnTo>
                      <a:pt x="279" y="150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2" y="152"/>
                    </a:lnTo>
                    <a:lnTo>
                      <a:pt x="256" y="153"/>
                    </a:lnTo>
                    <a:lnTo>
                      <a:pt x="251" y="153"/>
                    </a:lnTo>
                    <a:lnTo>
                      <a:pt x="245" y="155"/>
                    </a:lnTo>
                    <a:lnTo>
                      <a:pt x="237" y="157"/>
                    </a:lnTo>
                    <a:lnTo>
                      <a:pt x="232" y="159"/>
                    </a:lnTo>
                    <a:lnTo>
                      <a:pt x="226" y="159"/>
                    </a:lnTo>
                    <a:lnTo>
                      <a:pt x="220" y="161"/>
                    </a:lnTo>
                    <a:lnTo>
                      <a:pt x="214" y="161"/>
                    </a:lnTo>
                    <a:lnTo>
                      <a:pt x="209" y="163"/>
                    </a:lnTo>
                    <a:lnTo>
                      <a:pt x="203" y="163"/>
                    </a:lnTo>
                    <a:lnTo>
                      <a:pt x="195" y="165"/>
                    </a:lnTo>
                    <a:lnTo>
                      <a:pt x="190" y="165"/>
                    </a:lnTo>
                    <a:lnTo>
                      <a:pt x="184" y="167"/>
                    </a:lnTo>
                    <a:lnTo>
                      <a:pt x="176" y="167"/>
                    </a:lnTo>
                    <a:lnTo>
                      <a:pt x="171" y="169"/>
                    </a:lnTo>
                    <a:lnTo>
                      <a:pt x="165" y="169"/>
                    </a:lnTo>
                    <a:lnTo>
                      <a:pt x="161" y="171"/>
                    </a:lnTo>
                    <a:lnTo>
                      <a:pt x="155" y="171"/>
                    </a:lnTo>
                    <a:lnTo>
                      <a:pt x="150" y="171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3" y="174"/>
                    </a:lnTo>
                    <a:lnTo>
                      <a:pt x="127" y="174"/>
                    </a:lnTo>
                    <a:lnTo>
                      <a:pt x="121" y="176"/>
                    </a:lnTo>
                    <a:lnTo>
                      <a:pt x="117" y="176"/>
                    </a:lnTo>
                    <a:lnTo>
                      <a:pt x="108" y="178"/>
                    </a:lnTo>
                    <a:lnTo>
                      <a:pt x="100" y="178"/>
                    </a:lnTo>
                    <a:lnTo>
                      <a:pt x="91" y="180"/>
                    </a:lnTo>
                    <a:lnTo>
                      <a:pt x="87" y="180"/>
                    </a:lnTo>
                    <a:lnTo>
                      <a:pt x="81" y="180"/>
                    </a:lnTo>
                    <a:lnTo>
                      <a:pt x="76" y="182"/>
                    </a:lnTo>
                    <a:lnTo>
                      <a:pt x="74" y="182"/>
                    </a:lnTo>
                    <a:lnTo>
                      <a:pt x="72" y="182"/>
                    </a:lnTo>
                    <a:lnTo>
                      <a:pt x="64" y="180"/>
                    </a:lnTo>
                    <a:lnTo>
                      <a:pt x="57" y="178"/>
                    </a:lnTo>
                    <a:lnTo>
                      <a:pt x="49" y="176"/>
                    </a:lnTo>
                    <a:lnTo>
                      <a:pt x="41" y="172"/>
                    </a:lnTo>
                    <a:lnTo>
                      <a:pt x="32" y="169"/>
                    </a:lnTo>
                    <a:lnTo>
                      <a:pt x="26" y="167"/>
                    </a:lnTo>
                    <a:lnTo>
                      <a:pt x="21" y="163"/>
                    </a:lnTo>
                    <a:lnTo>
                      <a:pt x="17" y="159"/>
                    </a:lnTo>
                    <a:lnTo>
                      <a:pt x="7" y="153"/>
                    </a:lnTo>
                    <a:lnTo>
                      <a:pt x="2" y="155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2" y="165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4" name="Freeform 65"/>
              <p:cNvSpPr>
                <a:spLocks/>
              </p:cNvSpPr>
              <p:nvPr/>
            </p:nvSpPr>
            <p:spPr bwMode="auto">
              <a:xfrm>
                <a:off x="4650" y="373"/>
                <a:ext cx="539" cy="545"/>
              </a:xfrm>
              <a:custGeom>
                <a:avLst/>
                <a:gdLst>
                  <a:gd name="T0" fmla="*/ 150 w 1078"/>
                  <a:gd name="T1" fmla="*/ 36 h 1091"/>
                  <a:gd name="T2" fmla="*/ 72 w 1078"/>
                  <a:gd name="T3" fmla="*/ 91 h 1091"/>
                  <a:gd name="T4" fmla="*/ 48 w 1078"/>
                  <a:gd name="T5" fmla="*/ 223 h 1091"/>
                  <a:gd name="T6" fmla="*/ 23 w 1078"/>
                  <a:gd name="T7" fmla="*/ 454 h 1091"/>
                  <a:gd name="T8" fmla="*/ 4 w 1078"/>
                  <a:gd name="T9" fmla="*/ 692 h 1091"/>
                  <a:gd name="T10" fmla="*/ 0 w 1078"/>
                  <a:gd name="T11" fmla="*/ 848 h 1091"/>
                  <a:gd name="T12" fmla="*/ 46 w 1078"/>
                  <a:gd name="T13" fmla="*/ 945 h 1091"/>
                  <a:gd name="T14" fmla="*/ 143 w 1078"/>
                  <a:gd name="T15" fmla="*/ 1038 h 1091"/>
                  <a:gd name="T16" fmla="*/ 238 w 1078"/>
                  <a:gd name="T17" fmla="*/ 1066 h 1091"/>
                  <a:gd name="T18" fmla="*/ 458 w 1078"/>
                  <a:gd name="T19" fmla="*/ 1081 h 1091"/>
                  <a:gd name="T20" fmla="*/ 730 w 1078"/>
                  <a:gd name="T21" fmla="*/ 1091 h 1091"/>
                  <a:gd name="T22" fmla="*/ 950 w 1078"/>
                  <a:gd name="T23" fmla="*/ 1079 h 1091"/>
                  <a:gd name="T24" fmla="*/ 1038 w 1078"/>
                  <a:gd name="T25" fmla="*/ 1026 h 1091"/>
                  <a:gd name="T26" fmla="*/ 1068 w 1078"/>
                  <a:gd name="T27" fmla="*/ 853 h 1091"/>
                  <a:gd name="T28" fmla="*/ 1078 w 1078"/>
                  <a:gd name="T29" fmla="*/ 608 h 1091"/>
                  <a:gd name="T30" fmla="*/ 1066 w 1078"/>
                  <a:gd name="T31" fmla="*/ 373 h 1091"/>
                  <a:gd name="T32" fmla="*/ 1038 w 1078"/>
                  <a:gd name="T33" fmla="*/ 230 h 1091"/>
                  <a:gd name="T34" fmla="*/ 962 w 1078"/>
                  <a:gd name="T35" fmla="*/ 143 h 1091"/>
                  <a:gd name="T36" fmla="*/ 850 w 1078"/>
                  <a:gd name="T37" fmla="*/ 71 h 1091"/>
                  <a:gd name="T38" fmla="*/ 741 w 1078"/>
                  <a:gd name="T39" fmla="*/ 21 h 1091"/>
                  <a:gd name="T40" fmla="*/ 660 w 1078"/>
                  <a:gd name="T41" fmla="*/ 10 h 1091"/>
                  <a:gd name="T42" fmla="*/ 739 w 1078"/>
                  <a:gd name="T43" fmla="*/ 53 h 1091"/>
                  <a:gd name="T44" fmla="*/ 833 w 1078"/>
                  <a:gd name="T45" fmla="*/ 103 h 1091"/>
                  <a:gd name="T46" fmla="*/ 793 w 1078"/>
                  <a:gd name="T47" fmla="*/ 126 h 1091"/>
                  <a:gd name="T48" fmla="*/ 616 w 1078"/>
                  <a:gd name="T49" fmla="*/ 137 h 1091"/>
                  <a:gd name="T50" fmla="*/ 405 w 1078"/>
                  <a:gd name="T51" fmla="*/ 154 h 1091"/>
                  <a:gd name="T52" fmla="*/ 245 w 1078"/>
                  <a:gd name="T53" fmla="*/ 177 h 1091"/>
                  <a:gd name="T54" fmla="*/ 194 w 1078"/>
                  <a:gd name="T55" fmla="*/ 243 h 1091"/>
                  <a:gd name="T56" fmla="*/ 167 w 1078"/>
                  <a:gd name="T57" fmla="*/ 452 h 1091"/>
                  <a:gd name="T58" fmla="*/ 154 w 1078"/>
                  <a:gd name="T59" fmla="*/ 713 h 1091"/>
                  <a:gd name="T60" fmla="*/ 154 w 1078"/>
                  <a:gd name="T61" fmla="*/ 924 h 1091"/>
                  <a:gd name="T62" fmla="*/ 186 w 1078"/>
                  <a:gd name="T63" fmla="*/ 994 h 1091"/>
                  <a:gd name="T64" fmla="*/ 181 w 1078"/>
                  <a:gd name="T65" fmla="*/ 899 h 1091"/>
                  <a:gd name="T66" fmla="*/ 188 w 1078"/>
                  <a:gd name="T67" fmla="*/ 699 h 1091"/>
                  <a:gd name="T68" fmla="*/ 205 w 1078"/>
                  <a:gd name="T69" fmla="*/ 460 h 1091"/>
                  <a:gd name="T70" fmla="*/ 228 w 1078"/>
                  <a:gd name="T71" fmla="*/ 276 h 1091"/>
                  <a:gd name="T72" fmla="*/ 302 w 1078"/>
                  <a:gd name="T73" fmla="*/ 213 h 1091"/>
                  <a:gd name="T74" fmla="*/ 479 w 1078"/>
                  <a:gd name="T75" fmla="*/ 185 h 1091"/>
                  <a:gd name="T76" fmla="*/ 700 w 1078"/>
                  <a:gd name="T77" fmla="*/ 167 h 1091"/>
                  <a:gd name="T78" fmla="*/ 882 w 1078"/>
                  <a:gd name="T79" fmla="*/ 166 h 1091"/>
                  <a:gd name="T80" fmla="*/ 973 w 1078"/>
                  <a:gd name="T81" fmla="*/ 215 h 1091"/>
                  <a:gd name="T82" fmla="*/ 1006 w 1078"/>
                  <a:gd name="T83" fmla="*/ 382 h 1091"/>
                  <a:gd name="T84" fmla="*/ 1023 w 1078"/>
                  <a:gd name="T85" fmla="*/ 604 h 1091"/>
                  <a:gd name="T86" fmla="*/ 1028 w 1078"/>
                  <a:gd name="T87" fmla="*/ 798 h 1091"/>
                  <a:gd name="T88" fmla="*/ 1032 w 1078"/>
                  <a:gd name="T89" fmla="*/ 901 h 1091"/>
                  <a:gd name="T90" fmla="*/ 1011 w 1078"/>
                  <a:gd name="T91" fmla="*/ 996 h 1091"/>
                  <a:gd name="T92" fmla="*/ 930 w 1078"/>
                  <a:gd name="T93" fmla="*/ 1026 h 1091"/>
                  <a:gd name="T94" fmla="*/ 715 w 1078"/>
                  <a:gd name="T95" fmla="*/ 1032 h 1091"/>
                  <a:gd name="T96" fmla="*/ 449 w 1078"/>
                  <a:gd name="T97" fmla="*/ 1038 h 1091"/>
                  <a:gd name="T98" fmla="*/ 238 w 1078"/>
                  <a:gd name="T99" fmla="*/ 1034 h 1091"/>
                  <a:gd name="T100" fmla="*/ 152 w 1078"/>
                  <a:gd name="T101" fmla="*/ 1013 h 1091"/>
                  <a:gd name="T102" fmla="*/ 55 w 1078"/>
                  <a:gd name="T103" fmla="*/ 916 h 1091"/>
                  <a:gd name="T104" fmla="*/ 19 w 1078"/>
                  <a:gd name="T105" fmla="*/ 840 h 1091"/>
                  <a:gd name="T106" fmla="*/ 31 w 1078"/>
                  <a:gd name="T107" fmla="*/ 682 h 1091"/>
                  <a:gd name="T108" fmla="*/ 55 w 1078"/>
                  <a:gd name="T109" fmla="*/ 447 h 1091"/>
                  <a:gd name="T110" fmla="*/ 82 w 1078"/>
                  <a:gd name="T111" fmla="*/ 226 h 1091"/>
                  <a:gd name="T112" fmla="*/ 122 w 1078"/>
                  <a:gd name="T113" fmla="*/ 141 h 1091"/>
                  <a:gd name="T114" fmla="*/ 169 w 1078"/>
                  <a:gd name="T115" fmla="*/ 160 h 1091"/>
                  <a:gd name="T116" fmla="*/ 148 w 1078"/>
                  <a:gd name="T117" fmla="*/ 71 h 1091"/>
                  <a:gd name="T118" fmla="*/ 240 w 1078"/>
                  <a:gd name="T119" fmla="*/ 33 h 10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8"/>
                  <a:gd name="T181" fmla="*/ 0 h 1091"/>
                  <a:gd name="T182" fmla="*/ 1078 w 1078"/>
                  <a:gd name="T183" fmla="*/ 1091 h 10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8" h="1091">
                    <a:moveTo>
                      <a:pt x="226" y="15"/>
                    </a:moveTo>
                    <a:lnTo>
                      <a:pt x="224" y="15"/>
                    </a:lnTo>
                    <a:lnTo>
                      <a:pt x="223" y="15"/>
                    </a:lnTo>
                    <a:lnTo>
                      <a:pt x="215" y="17"/>
                    </a:lnTo>
                    <a:lnTo>
                      <a:pt x="207" y="19"/>
                    </a:lnTo>
                    <a:lnTo>
                      <a:pt x="202" y="19"/>
                    </a:lnTo>
                    <a:lnTo>
                      <a:pt x="198" y="21"/>
                    </a:lnTo>
                    <a:lnTo>
                      <a:pt x="192" y="23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5" y="27"/>
                    </a:lnTo>
                    <a:lnTo>
                      <a:pt x="169" y="31"/>
                    </a:lnTo>
                    <a:lnTo>
                      <a:pt x="164" y="33"/>
                    </a:lnTo>
                    <a:lnTo>
                      <a:pt x="156" y="34"/>
                    </a:lnTo>
                    <a:lnTo>
                      <a:pt x="150" y="36"/>
                    </a:lnTo>
                    <a:lnTo>
                      <a:pt x="143" y="40"/>
                    </a:lnTo>
                    <a:lnTo>
                      <a:pt x="137" y="42"/>
                    </a:lnTo>
                    <a:lnTo>
                      <a:pt x="129" y="44"/>
                    </a:lnTo>
                    <a:lnTo>
                      <a:pt x="124" y="48"/>
                    </a:lnTo>
                    <a:lnTo>
                      <a:pt x="118" y="52"/>
                    </a:lnTo>
                    <a:lnTo>
                      <a:pt x="112" y="55"/>
                    </a:lnTo>
                    <a:lnTo>
                      <a:pt x="105" y="57"/>
                    </a:lnTo>
                    <a:lnTo>
                      <a:pt x="99" y="61"/>
                    </a:lnTo>
                    <a:lnTo>
                      <a:pt x="93" y="65"/>
                    </a:lnTo>
                    <a:lnTo>
                      <a:pt x="91" y="71"/>
                    </a:lnTo>
                    <a:lnTo>
                      <a:pt x="86" y="74"/>
                    </a:lnTo>
                    <a:lnTo>
                      <a:pt x="82" y="78"/>
                    </a:lnTo>
                    <a:lnTo>
                      <a:pt x="78" y="84"/>
                    </a:lnTo>
                    <a:lnTo>
                      <a:pt x="74" y="90"/>
                    </a:lnTo>
                    <a:lnTo>
                      <a:pt x="72" y="91"/>
                    </a:lnTo>
                    <a:lnTo>
                      <a:pt x="70" y="95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5" y="110"/>
                    </a:lnTo>
                    <a:lnTo>
                      <a:pt x="63" y="118"/>
                    </a:lnTo>
                    <a:lnTo>
                      <a:pt x="61" y="126"/>
                    </a:lnTo>
                    <a:lnTo>
                      <a:pt x="61" y="133"/>
                    </a:lnTo>
                    <a:lnTo>
                      <a:pt x="59" y="143"/>
                    </a:lnTo>
                    <a:lnTo>
                      <a:pt x="57" y="152"/>
                    </a:lnTo>
                    <a:lnTo>
                      <a:pt x="55" y="162"/>
                    </a:lnTo>
                    <a:lnTo>
                      <a:pt x="53" y="173"/>
                    </a:lnTo>
                    <a:lnTo>
                      <a:pt x="51" y="185"/>
                    </a:lnTo>
                    <a:lnTo>
                      <a:pt x="50" y="196"/>
                    </a:lnTo>
                    <a:lnTo>
                      <a:pt x="48" y="207"/>
                    </a:lnTo>
                    <a:lnTo>
                      <a:pt x="48" y="223"/>
                    </a:lnTo>
                    <a:lnTo>
                      <a:pt x="44" y="234"/>
                    </a:lnTo>
                    <a:lnTo>
                      <a:pt x="44" y="249"/>
                    </a:lnTo>
                    <a:lnTo>
                      <a:pt x="40" y="262"/>
                    </a:lnTo>
                    <a:lnTo>
                      <a:pt x="40" y="278"/>
                    </a:lnTo>
                    <a:lnTo>
                      <a:pt x="38" y="291"/>
                    </a:lnTo>
                    <a:lnTo>
                      <a:pt x="36" y="306"/>
                    </a:lnTo>
                    <a:lnTo>
                      <a:pt x="34" y="321"/>
                    </a:lnTo>
                    <a:lnTo>
                      <a:pt x="32" y="338"/>
                    </a:lnTo>
                    <a:lnTo>
                      <a:pt x="31" y="354"/>
                    </a:lnTo>
                    <a:lnTo>
                      <a:pt x="31" y="369"/>
                    </a:lnTo>
                    <a:lnTo>
                      <a:pt x="29" y="386"/>
                    </a:lnTo>
                    <a:lnTo>
                      <a:pt x="29" y="403"/>
                    </a:lnTo>
                    <a:lnTo>
                      <a:pt x="27" y="420"/>
                    </a:lnTo>
                    <a:lnTo>
                      <a:pt x="25" y="437"/>
                    </a:lnTo>
                    <a:lnTo>
                      <a:pt x="23" y="454"/>
                    </a:lnTo>
                    <a:lnTo>
                      <a:pt x="23" y="470"/>
                    </a:lnTo>
                    <a:lnTo>
                      <a:pt x="19" y="487"/>
                    </a:lnTo>
                    <a:lnTo>
                      <a:pt x="19" y="504"/>
                    </a:lnTo>
                    <a:lnTo>
                      <a:pt x="17" y="519"/>
                    </a:lnTo>
                    <a:lnTo>
                      <a:pt x="15" y="536"/>
                    </a:lnTo>
                    <a:lnTo>
                      <a:pt x="13" y="551"/>
                    </a:lnTo>
                    <a:lnTo>
                      <a:pt x="13" y="568"/>
                    </a:lnTo>
                    <a:lnTo>
                      <a:pt x="12" y="585"/>
                    </a:lnTo>
                    <a:lnTo>
                      <a:pt x="12" y="603"/>
                    </a:lnTo>
                    <a:lnTo>
                      <a:pt x="10" y="616"/>
                    </a:lnTo>
                    <a:lnTo>
                      <a:pt x="8" y="631"/>
                    </a:lnTo>
                    <a:lnTo>
                      <a:pt x="6" y="646"/>
                    </a:lnTo>
                    <a:lnTo>
                      <a:pt x="6" y="663"/>
                    </a:lnTo>
                    <a:lnTo>
                      <a:pt x="6" y="677"/>
                    </a:lnTo>
                    <a:lnTo>
                      <a:pt x="4" y="692"/>
                    </a:lnTo>
                    <a:lnTo>
                      <a:pt x="4" y="705"/>
                    </a:lnTo>
                    <a:lnTo>
                      <a:pt x="4" y="720"/>
                    </a:lnTo>
                    <a:lnTo>
                      <a:pt x="2" y="734"/>
                    </a:lnTo>
                    <a:lnTo>
                      <a:pt x="2" y="745"/>
                    </a:lnTo>
                    <a:lnTo>
                      <a:pt x="0" y="758"/>
                    </a:lnTo>
                    <a:lnTo>
                      <a:pt x="0" y="770"/>
                    </a:lnTo>
                    <a:lnTo>
                      <a:pt x="0" y="781"/>
                    </a:lnTo>
                    <a:lnTo>
                      <a:pt x="0" y="793"/>
                    </a:lnTo>
                    <a:lnTo>
                      <a:pt x="0" y="802"/>
                    </a:lnTo>
                    <a:lnTo>
                      <a:pt x="0" y="812"/>
                    </a:lnTo>
                    <a:lnTo>
                      <a:pt x="0" y="819"/>
                    </a:lnTo>
                    <a:lnTo>
                      <a:pt x="0" y="827"/>
                    </a:lnTo>
                    <a:lnTo>
                      <a:pt x="0" y="834"/>
                    </a:lnTo>
                    <a:lnTo>
                      <a:pt x="0" y="842"/>
                    </a:lnTo>
                    <a:lnTo>
                      <a:pt x="0" y="848"/>
                    </a:lnTo>
                    <a:lnTo>
                      <a:pt x="0" y="853"/>
                    </a:lnTo>
                    <a:lnTo>
                      <a:pt x="0" y="857"/>
                    </a:lnTo>
                    <a:lnTo>
                      <a:pt x="2" y="861"/>
                    </a:lnTo>
                    <a:lnTo>
                      <a:pt x="2" y="867"/>
                    </a:lnTo>
                    <a:lnTo>
                      <a:pt x="4" y="872"/>
                    </a:lnTo>
                    <a:lnTo>
                      <a:pt x="6" y="880"/>
                    </a:lnTo>
                    <a:lnTo>
                      <a:pt x="8" y="886"/>
                    </a:lnTo>
                    <a:lnTo>
                      <a:pt x="12" y="893"/>
                    </a:lnTo>
                    <a:lnTo>
                      <a:pt x="15" y="901"/>
                    </a:lnTo>
                    <a:lnTo>
                      <a:pt x="19" y="907"/>
                    </a:lnTo>
                    <a:lnTo>
                      <a:pt x="23" y="914"/>
                    </a:lnTo>
                    <a:lnTo>
                      <a:pt x="29" y="922"/>
                    </a:lnTo>
                    <a:lnTo>
                      <a:pt x="34" y="929"/>
                    </a:lnTo>
                    <a:lnTo>
                      <a:pt x="40" y="937"/>
                    </a:lnTo>
                    <a:lnTo>
                      <a:pt x="46" y="945"/>
                    </a:lnTo>
                    <a:lnTo>
                      <a:pt x="51" y="952"/>
                    </a:lnTo>
                    <a:lnTo>
                      <a:pt x="57" y="960"/>
                    </a:lnTo>
                    <a:lnTo>
                      <a:pt x="65" y="967"/>
                    </a:lnTo>
                    <a:lnTo>
                      <a:pt x="72" y="975"/>
                    </a:lnTo>
                    <a:lnTo>
                      <a:pt x="78" y="981"/>
                    </a:lnTo>
                    <a:lnTo>
                      <a:pt x="86" y="988"/>
                    </a:lnTo>
                    <a:lnTo>
                      <a:pt x="91" y="994"/>
                    </a:lnTo>
                    <a:lnTo>
                      <a:pt x="97" y="1002"/>
                    </a:lnTo>
                    <a:lnTo>
                      <a:pt x="105" y="1007"/>
                    </a:lnTo>
                    <a:lnTo>
                      <a:pt x="110" y="1013"/>
                    </a:lnTo>
                    <a:lnTo>
                      <a:pt x="118" y="1019"/>
                    </a:lnTo>
                    <a:lnTo>
                      <a:pt x="126" y="1026"/>
                    </a:lnTo>
                    <a:lnTo>
                      <a:pt x="131" y="1030"/>
                    </a:lnTo>
                    <a:lnTo>
                      <a:pt x="137" y="1034"/>
                    </a:lnTo>
                    <a:lnTo>
                      <a:pt x="143" y="1038"/>
                    </a:lnTo>
                    <a:lnTo>
                      <a:pt x="150" y="1043"/>
                    </a:lnTo>
                    <a:lnTo>
                      <a:pt x="154" y="1047"/>
                    </a:lnTo>
                    <a:lnTo>
                      <a:pt x="160" y="1051"/>
                    </a:lnTo>
                    <a:lnTo>
                      <a:pt x="166" y="1053"/>
                    </a:lnTo>
                    <a:lnTo>
                      <a:pt x="171" y="1057"/>
                    </a:lnTo>
                    <a:lnTo>
                      <a:pt x="173" y="1057"/>
                    </a:lnTo>
                    <a:lnTo>
                      <a:pt x="177" y="1057"/>
                    </a:lnTo>
                    <a:lnTo>
                      <a:pt x="181" y="1059"/>
                    </a:lnTo>
                    <a:lnTo>
                      <a:pt x="186" y="1059"/>
                    </a:lnTo>
                    <a:lnTo>
                      <a:pt x="192" y="1060"/>
                    </a:lnTo>
                    <a:lnTo>
                      <a:pt x="202" y="1060"/>
                    </a:lnTo>
                    <a:lnTo>
                      <a:pt x="209" y="1062"/>
                    </a:lnTo>
                    <a:lnTo>
                      <a:pt x="219" y="1064"/>
                    </a:lnTo>
                    <a:lnTo>
                      <a:pt x="226" y="1064"/>
                    </a:lnTo>
                    <a:lnTo>
                      <a:pt x="238" y="1066"/>
                    </a:lnTo>
                    <a:lnTo>
                      <a:pt x="247" y="1066"/>
                    </a:lnTo>
                    <a:lnTo>
                      <a:pt x="261" y="1068"/>
                    </a:lnTo>
                    <a:lnTo>
                      <a:pt x="272" y="1068"/>
                    </a:lnTo>
                    <a:lnTo>
                      <a:pt x="285" y="1070"/>
                    </a:lnTo>
                    <a:lnTo>
                      <a:pt x="299" y="1072"/>
                    </a:lnTo>
                    <a:lnTo>
                      <a:pt x="314" y="1074"/>
                    </a:lnTo>
                    <a:lnTo>
                      <a:pt x="327" y="1074"/>
                    </a:lnTo>
                    <a:lnTo>
                      <a:pt x="342" y="1076"/>
                    </a:lnTo>
                    <a:lnTo>
                      <a:pt x="356" y="1076"/>
                    </a:lnTo>
                    <a:lnTo>
                      <a:pt x="373" y="1078"/>
                    </a:lnTo>
                    <a:lnTo>
                      <a:pt x="390" y="1078"/>
                    </a:lnTo>
                    <a:lnTo>
                      <a:pt x="407" y="1079"/>
                    </a:lnTo>
                    <a:lnTo>
                      <a:pt x="422" y="1079"/>
                    </a:lnTo>
                    <a:lnTo>
                      <a:pt x="441" y="1081"/>
                    </a:lnTo>
                    <a:lnTo>
                      <a:pt x="458" y="1081"/>
                    </a:lnTo>
                    <a:lnTo>
                      <a:pt x="475" y="1083"/>
                    </a:lnTo>
                    <a:lnTo>
                      <a:pt x="492" y="1083"/>
                    </a:lnTo>
                    <a:lnTo>
                      <a:pt x="511" y="1085"/>
                    </a:lnTo>
                    <a:lnTo>
                      <a:pt x="529" y="1085"/>
                    </a:lnTo>
                    <a:lnTo>
                      <a:pt x="548" y="1087"/>
                    </a:lnTo>
                    <a:lnTo>
                      <a:pt x="565" y="1087"/>
                    </a:lnTo>
                    <a:lnTo>
                      <a:pt x="586" y="1089"/>
                    </a:lnTo>
                    <a:lnTo>
                      <a:pt x="603" y="1089"/>
                    </a:lnTo>
                    <a:lnTo>
                      <a:pt x="622" y="1089"/>
                    </a:lnTo>
                    <a:lnTo>
                      <a:pt x="639" y="1089"/>
                    </a:lnTo>
                    <a:lnTo>
                      <a:pt x="658" y="1089"/>
                    </a:lnTo>
                    <a:lnTo>
                      <a:pt x="675" y="1089"/>
                    </a:lnTo>
                    <a:lnTo>
                      <a:pt x="694" y="1089"/>
                    </a:lnTo>
                    <a:lnTo>
                      <a:pt x="711" y="1089"/>
                    </a:lnTo>
                    <a:lnTo>
                      <a:pt x="730" y="1091"/>
                    </a:lnTo>
                    <a:lnTo>
                      <a:pt x="747" y="1089"/>
                    </a:lnTo>
                    <a:lnTo>
                      <a:pt x="764" y="1089"/>
                    </a:lnTo>
                    <a:lnTo>
                      <a:pt x="781" y="1089"/>
                    </a:lnTo>
                    <a:lnTo>
                      <a:pt x="798" y="1089"/>
                    </a:lnTo>
                    <a:lnTo>
                      <a:pt x="814" y="1089"/>
                    </a:lnTo>
                    <a:lnTo>
                      <a:pt x="829" y="1089"/>
                    </a:lnTo>
                    <a:lnTo>
                      <a:pt x="846" y="1087"/>
                    </a:lnTo>
                    <a:lnTo>
                      <a:pt x="861" y="1087"/>
                    </a:lnTo>
                    <a:lnTo>
                      <a:pt x="876" y="1085"/>
                    </a:lnTo>
                    <a:lnTo>
                      <a:pt x="890" y="1085"/>
                    </a:lnTo>
                    <a:lnTo>
                      <a:pt x="903" y="1083"/>
                    </a:lnTo>
                    <a:lnTo>
                      <a:pt x="916" y="1083"/>
                    </a:lnTo>
                    <a:lnTo>
                      <a:pt x="928" y="1081"/>
                    </a:lnTo>
                    <a:lnTo>
                      <a:pt x="941" y="1079"/>
                    </a:lnTo>
                    <a:lnTo>
                      <a:pt x="950" y="1079"/>
                    </a:lnTo>
                    <a:lnTo>
                      <a:pt x="962" y="1078"/>
                    </a:lnTo>
                    <a:lnTo>
                      <a:pt x="971" y="1076"/>
                    </a:lnTo>
                    <a:lnTo>
                      <a:pt x="981" y="1074"/>
                    </a:lnTo>
                    <a:lnTo>
                      <a:pt x="988" y="1072"/>
                    </a:lnTo>
                    <a:lnTo>
                      <a:pt x="998" y="1070"/>
                    </a:lnTo>
                    <a:lnTo>
                      <a:pt x="1002" y="1066"/>
                    </a:lnTo>
                    <a:lnTo>
                      <a:pt x="1009" y="1064"/>
                    </a:lnTo>
                    <a:lnTo>
                      <a:pt x="1013" y="1062"/>
                    </a:lnTo>
                    <a:lnTo>
                      <a:pt x="1019" y="1060"/>
                    </a:lnTo>
                    <a:lnTo>
                      <a:pt x="1023" y="1055"/>
                    </a:lnTo>
                    <a:lnTo>
                      <a:pt x="1025" y="1051"/>
                    </a:lnTo>
                    <a:lnTo>
                      <a:pt x="1028" y="1045"/>
                    </a:lnTo>
                    <a:lnTo>
                      <a:pt x="1032" y="1041"/>
                    </a:lnTo>
                    <a:lnTo>
                      <a:pt x="1034" y="1034"/>
                    </a:lnTo>
                    <a:lnTo>
                      <a:pt x="1038" y="1026"/>
                    </a:lnTo>
                    <a:lnTo>
                      <a:pt x="1040" y="1019"/>
                    </a:lnTo>
                    <a:lnTo>
                      <a:pt x="1044" y="1011"/>
                    </a:lnTo>
                    <a:lnTo>
                      <a:pt x="1045" y="1002"/>
                    </a:lnTo>
                    <a:lnTo>
                      <a:pt x="1049" y="992"/>
                    </a:lnTo>
                    <a:lnTo>
                      <a:pt x="1051" y="983"/>
                    </a:lnTo>
                    <a:lnTo>
                      <a:pt x="1053" y="971"/>
                    </a:lnTo>
                    <a:lnTo>
                      <a:pt x="1055" y="960"/>
                    </a:lnTo>
                    <a:lnTo>
                      <a:pt x="1057" y="948"/>
                    </a:lnTo>
                    <a:lnTo>
                      <a:pt x="1059" y="937"/>
                    </a:lnTo>
                    <a:lnTo>
                      <a:pt x="1063" y="924"/>
                    </a:lnTo>
                    <a:lnTo>
                      <a:pt x="1063" y="910"/>
                    </a:lnTo>
                    <a:lnTo>
                      <a:pt x="1064" y="895"/>
                    </a:lnTo>
                    <a:lnTo>
                      <a:pt x="1066" y="882"/>
                    </a:lnTo>
                    <a:lnTo>
                      <a:pt x="1066" y="869"/>
                    </a:lnTo>
                    <a:lnTo>
                      <a:pt x="1068" y="853"/>
                    </a:lnTo>
                    <a:lnTo>
                      <a:pt x="1070" y="838"/>
                    </a:lnTo>
                    <a:lnTo>
                      <a:pt x="1070" y="823"/>
                    </a:lnTo>
                    <a:lnTo>
                      <a:pt x="1072" y="808"/>
                    </a:lnTo>
                    <a:lnTo>
                      <a:pt x="1072" y="791"/>
                    </a:lnTo>
                    <a:lnTo>
                      <a:pt x="1074" y="775"/>
                    </a:lnTo>
                    <a:lnTo>
                      <a:pt x="1074" y="758"/>
                    </a:lnTo>
                    <a:lnTo>
                      <a:pt x="1076" y="743"/>
                    </a:lnTo>
                    <a:lnTo>
                      <a:pt x="1076" y="726"/>
                    </a:lnTo>
                    <a:lnTo>
                      <a:pt x="1076" y="709"/>
                    </a:lnTo>
                    <a:lnTo>
                      <a:pt x="1078" y="692"/>
                    </a:lnTo>
                    <a:lnTo>
                      <a:pt x="1078" y="677"/>
                    </a:lnTo>
                    <a:lnTo>
                      <a:pt x="1078" y="660"/>
                    </a:lnTo>
                    <a:lnTo>
                      <a:pt x="1078" y="642"/>
                    </a:lnTo>
                    <a:lnTo>
                      <a:pt x="1078" y="625"/>
                    </a:lnTo>
                    <a:lnTo>
                      <a:pt x="1078" y="608"/>
                    </a:lnTo>
                    <a:lnTo>
                      <a:pt x="1076" y="591"/>
                    </a:lnTo>
                    <a:lnTo>
                      <a:pt x="1076" y="574"/>
                    </a:lnTo>
                    <a:lnTo>
                      <a:pt x="1076" y="557"/>
                    </a:lnTo>
                    <a:lnTo>
                      <a:pt x="1076" y="542"/>
                    </a:lnTo>
                    <a:lnTo>
                      <a:pt x="1076" y="525"/>
                    </a:lnTo>
                    <a:lnTo>
                      <a:pt x="1074" y="508"/>
                    </a:lnTo>
                    <a:lnTo>
                      <a:pt x="1074" y="492"/>
                    </a:lnTo>
                    <a:lnTo>
                      <a:pt x="1074" y="475"/>
                    </a:lnTo>
                    <a:lnTo>
                      <a:pt x="1072" y="460"/>
                    </a:lnTo>
                    <a:lnTo>
                      <a:pt x="1072" y="445"/>
                    </a:lnTo>
                    <a:lnTo>
                      <a:pt x="1070" y="430"/>
                    </a:lnTo>
                    <a:lnTo>
                      <a:pt x="1070" y="416"/>
                    </a:lnTo>
                    <a:lnTo>
                      <a:pt x="1068" y="401"/>
                    </a:lnTo>
                    <a:lnTo>
                      <a:pt x="1068" y="388"/>
                    </a:lnTo>
                    <a:lnTo>
                      <a:pt x="1066" y="373"/>
                    </a:lnTo>
                    <a:lnTo>
                      <a:pt x="1066" y="359"/>
                    </a:lnTo>
                    <a:lnTo>
                      <a:pt x="1064" y="346"/>
                    </a:lnTo>
                    <a:lnTo>
                      <a:pt x="1063" y="335"/>
                    </a:lnTo>
                    <a:lnTo>
                      <a:pt x="1061" y="323"/>
                    </a:lnTo>
                    <a:lnTo>
                      <a:pt x="1061" y="312"/>
                    </a:lnTo>
                    <a:lnTo>
                      <a:pt x="1057" y="300"/>
                    </a:lnTo>
                    <a:lnTo>
                      <a:pt x="1055" y="291"/>
                    </a:lnTo>
                    <a:lnTo>
                      <a:pt x="1053" y="280"/>
                    </a:lnTo>
                    <a:lnTo>
                      <a:pt x="1051" y="272"/>
                    </a:lnTo>
                    <a:lnTo>
                      <a:pt x="1049" y="262"/>
                    </a:lnTo>
                    <a:lnTo>
                      <a:pt x="1047" y="255"/>
                    </a:lnTo>
                    <a:lnTo>
                      <a:pt x="1045" y="249"/>
                    </a:lnTo>
                    <a:lnTo>
                      <a:pt x="1044" y="243"/>
                    </a:lnTo>
                    <a:lnTo>
                      <a:pt x="1040" y="236"/>
                    </a:lnTo>
                    <a:lnTo>
                      <a:pt x="1038" y="230"/>
                    </a:lnTo>
                    <a:lnTo>
                      <a:pt x="1034" y="223"/>
                    </a:lnTo>
                    <a:lnTo>
                      <a:pt x="1030" y="217"/>
                    </a:lnTo>
                    <a:lnTo>
                      <a:pt x="1026" y="211"/>
                    </a:lnTo>
                    <a:lnTo>
                      <a:pt x="1023" y="204"/>
                    </a:lnTo>
                    <a:lnTo>
                      <a:pt x="1019" y="198"/>
                    </a:lnTo>
                    <a:lnTo>
                      <a:pt x="1015" y="192"/>
                    </a:lnTo>
                    <a:lnTo>
                      <a:pt x="1009" y="186"/>
                    </a:lnTo>
                    <a:lnTo>
                      <a:pt x="1004" y="181"/>
                    </a:lnTo>
                    <a:lnTo>
                      <a:pt x="998" y="175"/>
                    </a:lnTo>
                    <a:lnTo>
                      <a:pt x="994" y="169"/>
                    </a:lnTo>
                    <a:lnTo>
                      <a:pt x="987" y="164"/>
                    </a:lnTo>
                    <a:lnTo>
                      <a:pt x="981" y="158"/>
                    </a:lnTo>
                    <a:lnTo>
                      <a:pt x="975" y="152"/>
                    </a:lnTo>
                    <a:lnTo>
                      <a:pt x="969" y="148"/>
                    </a:lnTo>
                    <a:lnTo>
                      <a:pt x="962" y="143"/>
                    </a:lnTo>
                    <a:lnTo>
                      <a:pt x="954" y="137"/>
                    </a:lnTo>
                    <a:lnTo>
                      <a:pt x="947" y="131"/>
                    </a:lnTo>
                    <a:lnTo>
                      <a:pt x="941" y="126"/>
                    </a:lnTo>
                    <a:lnTo>
                      <a:pt x="933" y="120"/>
                    </a:lnTo>
                    <a:lnTo>
                      <a:pt x="926" y="114"/>
                    </a:lnTo>
                    <a:lnTo>
                      <a:pt x="918" y="110"/>
                    </a:lnTo>
                    <a:lnTo>
                      <a:pt x="911" y="107"/>
                    </a:lnTo>
                    <a:lnTo>
                      <a:pt x="903" y="101"/>
                    </a:lnTo>
                    <a:lnTo>
                      <a:pt x="895" y="97"/>
                    </a:lnTo>
                    <a:lnTo>
                      <a:pt x="888" y="91"/>
                    </a:lnTo>
                    <a:lnTo>
                      <a:pt x="880" y="88"/>
                    </a:lnTo>
                    <a:lnTo>
                      <a:pt x="873" y="82"/>
                    </a:lnTo>
                    <a:lnTo>
                      <a:pt x="865" y="78"/>
                    </a:lnTo>
                    <a:lnTo>
                      <a:pt x="857" y="74"/>
                    </a:lnTo>
                    <a:lnTo>
                      <a:pt x="850" y="71"/>
                    </a:lnTo>
                    <a:lnTo>
                      <a:pt x="842" y="67"/>
                    </a:lnTo>
                    <a:lnTo>
                      <a:pt x="835" y="63"/>
                    </a:lnTo>
                    <a:lnTo>
                      <a:pt x="827" y="57"/>
                    </a:lnTo>
                    <a:lnTo>
                      <a:pt x="819" y="53"/>
                    </a:lnTo>
                    <a:lnTo>
                      <a:pt x="810" y="50"/>
                    </a:lnTo>
                    <a:lnTo>
                      <a:pt x="804" y="46"/>
                    </a:lnTo>
                    <a:lnTo>
                      <a:pt x="796" y="42"/>
                    </a:lnTo>
                    <a:lnTo>
                      <a:pt x="789" y="40"/>
                    </a:lnTo>
                    <a:lnTo>
                      <a:pt x="781" y="36"/>
                    </a:lnTo>
                    <a:lnTo>
                      <a:pt x="774" y="34"/>
                    </a:lnTo>
                    <a:lnTo>
                      <a:pt x="766" y="31"/>
                    </a:lnTo>
                    <a:lnTo>
                      <a:pt x="760" y="29"/>
                    </a:lnTo>
                    <a:lnTo>
                      <a:pt x="753" y="25"/>
                    </a:lnTo>
                    <a:lnTo>
                      <a:pt x="747" y="23"/>
                    </a:lnTo>
                    <a:lnTo>
                      <a:pt x="741" y="21"/>
                    </a:lnTo>
                    <a:lnTo>
                      <a:pt x="736" y="19"/>
                    </a:lnTo>
                    <a:lnTo>
                      <a:pt x="730" y="15"/>
                    </a:lnTo>
                    <a:lnTo>
                      <a:pt x="724" y="14"/>
                    </a:lnTo>
                    <a:lnTo>
                      <a:pt x="719" y="12"/>
                    </a:lnTo>
                    <a:lnTo>
                      <a:pt x="713" y="10"/>
                    </a:lnTo>
                    <a:lnTo>
                      <a:pt x="703" y="6"/>
                    </a:lnTo>
                    <a:lnTo>
                      <a:pt x="696" y="4"/>
                    </a:lnTo>
                    <a:lnTo>
                      <a:pt x="688" y="2"/>
                    </a:lnTo>
                    <a:lnTo>
                      <a:pt x="682" y="2"/>
                    </a:lnTo>
                    <a:lnTo>
                      <a:pt x="677" y="0"/>
                    </a:lnTo>
                    <a:lnTo>
                      <a:pt x="675" y="2"/>
                    </a:lnTo>
                    <a:lnTo>
                      <a:pt x="667" y="2"/>
                    </a:lnTo>
                    <a:lnTo>
                      <a:pt x="662" y="4"/>
                    </a:lnTo>
                    <a:lnTo>
                      <a:pt x="660" y="6"/>
                    </a:lnTo>
                    <a:lnTo>
                      <a:pt x="660" y="10"/>
                    </a:lnTo>
                    <a:lnTo>
                      <a:pt x="663" y="14"/>
                    </a:lnTo>
                    <a:lnTo>
                      <a:pt x="669" y="19"/>
                    </a:lnTo>
                    <a:lnTo>
                      <a:pt x="673" y="21"/>
                    </a:lnTo>
                    <a:lnTo>
                      <a:pt x="679" y="25"/>
                    </a:lnTo>
                    <a:lnTo>
                      <a:pt x="684" y="29"/>
                    </a:lnTo>
                    <a:lnTo>
                      <a:pt x="692" y="33"/>
                    </a:lnTo>
                    <a:lnTo>
                      <a:pt x="696" y="33"/>
                    </a:lnTo>
                    <a:lnTo>
                      <a:pt x="700" y="34"/>
                    </a:lnTo>
                    <a:lnTo>
                      <a:pt x="705" y="36"/>
                    </a:lnTo>
                    <a:lnTo>
                      <a:pt x="711" y="40"/>
                    </a:lnTo>
                    <a:lnTo>
                      <a:pt x="715" y="42"/>
                    </a:lnTo>
                    <a:lnTo>
                      <a:pt x="720" y="44"/>
                    </a:lnTo>
                    <a:lnTo>
                      <a:pt x="728" y="46"/>
                    </a:lnTo>
                    <a:lnTo>
                      <a:pt x="734" y="50"/>
                    </a:lnTo>
                    <a:lnTo>
                      <a:pt x="739" y="53"/>
                    </a:lnTo>
                    <a:lnTo>
                      <a:pt x="745" y="55"/>
                    </a:lnTo>
                    <a:lnTo>
                      <a:pt x="751" y="59"/>
                    </a:lnTo>
                    <a:lnTo>
                      <a:pt x="758" y="63"/>
                    </a:lnTo>
                    <a:lnTo>
                      <a:pt x="764" y="65"/>
                    </a:lnTo>
                    <a:lnTo>
                      <a:pt x="772" y="69"/>
                    </a:lnTo>
                    <a:lnTo>
                      <a:pt x="779" y="72"/>
                    </a:lnTo>
                    <a:lnTo>
                      <a:pt x="787" y="76"/>
                    </a:lnTo>
                    <a:lnTo>
                      <a:pt x="793" y="80"/>
                    </a:lnTo>
                    <a:lnTo>
                      <a:pt x="798" y="84"/>
                    </a:lnTo>
                    <a:lnTo>
                      <a:pt x="804" y="86"/>
                    </a:lnTo>
                    <a:lnTo>
                      <a:pt x="810" y="90"/>
                    </a:lnTo>
                    <a:lnTo>
                      <a:pt x="815" y="93"/>
                    </a:lnTo>
                    <a:lnTo>
                      <a:pt x="821" y="95"/>
                    </a:lnTo>
                    <a:lnTo>
                      <a:pt x="827" y="99"/>
                    </a:lnTo>
                    <a:lnTo>
                      <a:pt x="833" y="103"/>
                    </a:lnTo>
                    <a:lnTo>
                      <a:pt x="840" y="107"/>
                    </a:lnTo>
                    <a:lnTo>
                      <a:pt x="848" y="112"/>
                    </a:lnTo>
                    <a:lnTo>
                      <a:pt x="852" y="116"/>
                    </a:lnTo>
                    <a:lnTo>
                      <a:pt x="855" y="120"/>
                    </a:lnTo>
                    <a:lnTo>
                      <a:pt x="854" y="120"/>
                    </a:lnTo>
                    <a:lnTo>
                      <a:pt x="848" y="122"/>
                    </a:lnTo>
                    <a:lnTo>
                      <a:pt x="844" y="122"/>
                    </a:lnTo>
                    <a:lnTo>
                      <a:pt x="840" y="122"/>
                    </a:lnTo>
                    <a:lnTo>
                      <a:pt x="835" y="122"/>
                    </a:lnTo>
                    <a:lnTo>
                      <a:pt x="831" y="124"/>
                    </a:lnTo>
                    <a:lnTo>
                      <a:pt x="823" y="124"/>
                    </a:lnTo>
                    <a:lnTo>
                      <a:pt x="817" y="124"/>
                    </a:lnTo>
                    <a:lnTo>
                      <a:pt x="810" y="126"/>
                    </a:lnTo>
                    <a:lnTo>
                      <a:pt x="802" y="126"/>
                    </a:lnTo>
                    <a:lnTo>
                      <a:pt x="793" y="126"/>
                    </a:lnTo>
                    <a:lnTo>
                      <a:pt x="785" y="128"/>
                    </a:lnTo>
                    <a:lnTo>
                      <a:pt x="776" y="128"/>
                    </a:lnTo>
                    <a:lnTo>
                      <a:pt x="766" y="129"/>
                    </a:lnTo>
                    <a:lnTo>
                      <a:pt x="755" y="129"/>
                    </a:lnTo>
                    <a:lnTo>
                      <a:pt x="743" y="129"/>
                    </a:lnTo>
                    <a:lnTo>
                      <a:pt x="732" y="131"/>
                    </a:lnTo>
                    <a:lnTo>
                      <a:pt x="720" y="131"/>
                    </a:lnTo>
                    <a:lnTo>
                      <a:pt x="707" y="131"/>
                    </a:lnTo>
                    <a:lnTo>
                      <a:pt x="696" y="133"/>
                    </a:lnTo>
                    <a:lnTo>
                      <a:pt x="682" y="133"/>
                    </a:lnTo>
                    <a:lnTo>
                      <a:pt x="671" y="135"/>
                    </a:lnTo>
                    <a:lnTo>
                      <a:pt x="656" y="135"/>
                    </a:lnTo>
                    <a:lnTo>
                      <a:pt x="643" y="135"/>
                    </a:lnTo>
                    <a:lnTo>
                      <a:pt x="629" y="137"/>
                    </a:lnTo>
                    <a:lnTo>
                      <a:pt x="616" y="137"/>
                    </a:lnTo>
                    <a:lnTo>
                      <a:pt x="603" y="139"/>
                    </a:lnTo>
                    <a:lnTo>
                      <a:pt x="587" y="139"/>
                    </a:lnTo>
                    <a:lnTo>
                      <a:pt x="574" y="141"/>
                    </a:lnTo>
                    <a:lnTo>
                      <a:pt x="561" y="143"/>
                    </a:lnTo>
                    <a:lnTo>
                      <a:pt x="546" y="143"/>
                    </a:lnTo>
                    <a:lnTo>
                      <a:pt x="532" y="143"/>
                    </a:lnTo>
                    <a:lnTo>
                      <a:pt x="517" y="145"/>
                    </a:lnTo>
                    <a:lnTo>
                      <a:pt x="502" y="145"/>
                    </a:lnTo>
                    <a:lnTo>
                      <a:pt x="489" y="147"/>
                    </a:lnTo>
                    <a:lnTo>
                      <a:pt x="475" y="147"/>
                    </a:lnTo>
                    <a:lnTo>
                      <a:pt x="460" y="148"/>
                    </a:lnTo>
                    <a:lnTo>
                      <a:pt x="447" y="150"/>
                    </a:lnTo>
                    <a:lnTo>
                      <a:pt x="432" y="150"/>
                    </a:lnTo>
                    <a:lnTo>
                      <a:pt x="418" y="152"/>
                    </a:lnTo>
                    <a:lnTo>
                      <a:pt x="405" y="154"/>
                    </a:lnTo>
                    <a:lnTo>
                      <a:pt x="392" y="156"/>
                    </a:lnTo>
                    <a:lnTo>
                      <a:pt x="378" y="156"/>
                    </a:lnTo>
                    <a:lnTo>
                      <a:pt x="367" y="158"/>
                    </a:lnTo>
                    <a:lnTo>
                      <a:pt x="354" y="160"/>
                    </a:lnTo>
                    <a:lnTo>
                      <a:pt x="344" y="162"/>
                    </a:lnTo>
                    <a:lnTo>
                      <a:pt x="331" y="162"/>
                    </a:lnTo>
                    <a:lnTo>
                      <a:pt x="319" y="164"/>
                    </a:lnTo>
                    <a:lnTo>
                      <a:pt x="308" y="166"/>
                    </a:lnTo>
                    <a:lnTo>
                      <a:pt x="299" y="167"/>
                    </a:lnTo>
                    <a:lnTo>
                      <a:pt x="287" y="167"/>
                    </a:lnTo>
                    <a:lnTo>
                      <a:pt x="280" y="169"/>
                    </a:lnTo>
                    <a:lnTo>
                      <a:pt x="270" y="171"/>
                    </a:lnTo>
                    <a:lnTo>
                      <a:pt x="262" y="173"/>
                    </a:lnTo>
                    <a:lnTo>
                      <a:pt x="253" y="175"/>
                    </a:lnTo>
                    <a:lnTo>
                      <a:pt x="245" y="177"/>
                    </a:lnTo>
                    <a:lnTo>
                      <a:pt x="240" y="179"/>
                    </a:lnTo>
                    <a:lnTo>
                      <a:pt x="234" y="181"/>
                    </a:lnTo>
                    <a:lnTo>
                      <a:pt x="228" y="183"/>
                    </a:lnTo>
                    <a:lnTo>
                      <a:pt x="224" y="185"/>
                    </a:lnTo>
                    <a:lnTo>
                      <a:pt x="219" y="186"/>
                    </a:lnTo>
                    <a:lnTo>
                      <a:pt x="217" y="190"/>
                    </a:lnTo>
                    <a:lnTo>
                      <a:pt x="215" y="192"/>
                    </a:lnTo>
                    <a:lnTo>
                      <a:pt x="211" y="196"/>
                    </a:lnTo>
                    <a:lnTo>
                      <a:pt x="209" y="200"/>
                    </a:lnTo>
                    <a:lnTo>
                      <a:pt x="205" y="205"/>
                    </a:lnTo>
                    <a:lnTo>
                      <a:pt x="204" y="211"/>
                    </a:lnTo>
                    <a:lnTo>
                      <a:pt x="200" y="219"/>
                    </a:lnTo>
                    <a:lnTo>
                      <a:pt x="198" y="226"/>
                    </a:lnTo>
                    <a:lnTo>
                      <a:pt x="196" y="236"/>
                    </a:lnTo>
                    <a:lnTo>
                      <a:pt x="194" y="243"/>
                    </a:lnTo>
                    <a:lnTo>
                      <a:pt x="190" y="253"/>
                    </a:lnTo>
                    <a:lnTo>
                      <a:pt x="188" y="264"/>
                    </a:lnTo>
                    <a:lnTo>
                      <a:pt x="186" y="276"/>
                    </a:lnTo>
                    <a:lnTo>
                      <a:pt x="185" y="287"/>
                    </a:lnTo>
                    <a:lnTo>
                      <a:pt x="183" y="300"/>
                    </a:lnTo>
                    <a:lnTo>
                      <a:pt x="181" y="316"/>
                    </a:lnTo>
                    <a:lnTo>
                      <a:pt x="179" y="329"/>
                    </a:lnTo>
                    <a:lnTo>
                      <a:pt x="177" y="342"/>
                    </a:lnTo>
                    <a:lnTo>
                      <a:pt x="175" y="356"/>
                    </a:lnTo>
                    <a:lnTo>
                      <a:pt x="173" y="371"/>
                    </a:lnTo>
                    <a:lnTo>
                      <a:pt x="171" y="388"/>
                    </a:lnTo>
                    <a:lnTo>
                      <a:pt x="169" y="401"/>
                    </a:lnTo>
                    <a:lnTo>
                      <a:pt x="169" y="418"/>
                    </a:lnTo>
                    <a:lnTo>
                      <a:pt x="167" y="435"/>
                    </a:lnTo>
                    <a:lnTo>
                      <a:pt x="167" y="452"/>
                    </a:lnTo>
                    <a:lnTo>
                      <a:pt x="166" y="470"/>
                    </a:lnTo>
                    <a:lnTo>
                      <a:pt x="164" y="487"/>
                    </a:lnTo>
                    <a:lnTo>
                      <a:pt x="162" y="504"/>
                    </a:lnTo>
                    <a:lnTo>
                      <a:pt x="162" y="521"/>
                    </a:lnTo>
                    <a:lnTo>
                      <a:pt x="160" y="540"/>
                    </a:lnTo>
                    <a:lnTo>
                      <a:pt x="160" y="557"/>
                    </a:lnTo>
                    <a:lnTo>
                      <a:pt x="158" y="574"/>
                    </a:lnTo>
                    <a:lnTo>
                      <a:pt x="158" y="593"/>
                    </a:lnTo>
                    <a:lnTo>
                      <a:pt x="158" y="610"/>
                    </a:lnTo>
                    <a:lnTo>
                      <a:pt x="156" y="627"/>
                    </a:lnTo>
                    <a:lnTo>
                      <a:pt x="154" y="644"/>
                    </a:lnTo>
                    <a:lnTo>
                      <a:pt x="154" y="663"/>
                    </a:lnTo>
                    <a:lnTo>
                      <a:pt x="154" y="680"/>
                    </a:lnTo>
                    <a:lnTo>
                      <a:pt x="154" y="696"/>
                    </a:lnTo>
                    <a:lnTo>
                      <a:pt x="154" y="713"/>
                    </a:lnTo>
                    <a:lnTo>
                      <a:pt x="154" y="732"/>
                    </a:lnTo>
                    <a:lnTo>
                      <a:pt x="152" y="747"/>
                    </a:lnTo>
                    <a:lnTo>
                      <a:pt x="152" y="762"/>
                    </a:lnTo>
                    <a:lnTo>
                      <a:pt x="152" y="779"/>
                    </a:lnTo>
                    <a:lnTo>
                      <a:pt x="152" y="794"/>
                    </a:lnTo>
                    <a:lnTo>
                      <a:pt x="152" y="810"/>
                    </a:lnTo>
                    <a:lnTo>
                      <a:pt x="152" y="823"/>
                    </a:lnTo>
                    <a:lnTo>
                      <a:pt x="152" y="838"/>
                    </a:lnTo>
                    <a:lnTo>
                      <a:pt x="152" y="853"/>
                    </a:lnTo>
                    <a:lnTo>
                      <a:pt x="152" y="865"/>
                    </a:lnTo>
                    <a:lnTo>
                      <a:pt x="152" y="878"/>
                    </a:lnTo>
                    <a:lnTo>
                      <a:pt x="152" y="889"/>
                    </a:lnTo>
                    <a:lnTo>
                      <a:pt x="152" y="901"/>
                    </a:lnTo>
                    <a:lnTo>
                      <a:pt x="152" y="912"/>
                    </a:lnTo>
                    <a:lnTo>
                      <a:pt x="154" y="924"/>
                    </a:lnTo>
                    <a:lnTo>
                      <a:pt x="154" y="933"/>
                    </a:lnTo>
                    <a:lnTo>
                      <a:pt x="154" y="943"/>
                    </a:lnTo>
                    <a:lnTo>
                      <a:pt x="154" y="950"/>
                    </a:lnTo>
                    <a:lnTo>
                      <a:pt x="154" y="956"/>
                    </a:lnTo>
                    <a:lnTo>
                      <a:pt x="156" y="962"/>
                    </a:lnTo>
                    <a:lnTo>
                      <a:pt x="158" y="969"/>
                    </a:lnTo>
                    <a:lnTo>
                      <a:pt x="158" y="977"/>
                    </a:lnTo>
                    <a:lnTo>
                      <a:pt x="160" y="983"/>
                    </a:lnTo>
                    <a:lnTo>
                      <a:pt x="166" y="992"/>
                    </a:lnTo>
                    <a:lnTo>
                      <a:pt x="173" y="1000"/>
                    </a:lnTo>
                    <a:lnTo>
                      <a:pt x="177" y="1005"/>
                    </a:lnTo>
                    <a:lnTo>
                      <a:pt x="183" y="1009"/>
                    </a:lnTo>
                    <a:lnTo>
                      <a:pt x="185" y="1007"/>
                    </a:lnTo>
                    <a:lnTo>
                      <a:pt x="186" y="1000"/>
                    </a:lnTo>
                    <a:lnTo>
                      <a:pt x="186" y="994"/>
                    </a:lnTo>
                    <a:lnTo>
                      <a:pt x="186" y="986"/>
                    </a:lnTo>
                    <a:lnTo>
                      <a:pt x="185" y="983"/>
                    </a:lnTo>
                    <a:lnTo>
                      <a:pt x="185" y="977"/>
                    </a:lnTo>
                    <a:lnTo>
                      <a:pt x="185" y="973"/>
                    </a:lnTo>
                    <a:lnTo>
                      <a:pt x="185" y="967"/>
                    </a:lnTo>
                    <a:lnTo>
                      <a:pt x="183" y="964"/>
                    </a:lnTo>
                    <a:lnTo>
                      <a:pt x="183" y="960"/>
                    </a:lnTo>
                    <a:lnTo>
                      <a:pt x="181" y="954"/>
                    </a:lnTo>
                    <a:lnTo>
                      <a:pt x="181" y="950"/>
                    </a:lnTo>
                    <a:lnTo>
                      <a:pt x="181" y="943"/>
                    </a:lnTo>
                    <a:lnTo>
                      <a:pt x="181" y="935"/>
                    </a:lnTo>
                    <a:lnTo>
                      <a:pt x="181" y="927"/>
                    </a:lnTo>
                    <a:lnTo>
                      <a:pt x="181" y="920"/>
                    </a:lnTo>
                    <a:lnTo>
                      <a:pt x="181" y="908"/>
                    </a:lnTo>
                    <a:lnTo>
                      <a:pt x="181" y="899"/>
                    </a:lnTo>
                    <a:lnTo>
                      <a:pt x="181" y="889"/>
                    </a:lnTo>
                    <a:lnTo>
                      <a:pt x="181" y="880"/>
                    </a:lnTo>
                    <a:lnTo>
                      <a:pt x="181" y="867"/>
                    </a:lnTo>
                    <a:lnTo>
                      <a:pt x="183" y="855"/>
                    </a:lnTo>
                    <a:lnTo>
                      <a:pt x="183" y="842"/>
                    </a:lnTo>
                    <a:lnTo>
                      <a:pt x="183" y="831"/>
                    </a:lnTo>
                    <a:lnTo>
                      <a:pt x="183" y="815"/>
                    </a:lnTo>
                    <a:lnTo>
                      <a:pt x="183" y="802"/>
                    </a:lnTo>
                    <a:lnTo>
                      <a:pt x="183" y="789"/>
                    </a:lnTo>
                    <a:lnTo>
                      <a:pt x="185" y="775"/>
                    </a:lnTo>
                    <a:lnTo>
                      <a:pt x="185" y="760"/>
                    </a:lnTo>
                    <a:lnTo>
                      <a:pt x="185" y="745"/>
                    </a:lnTo>
                    <a:lnTo>
                      <a:pt x="186" y="730"/>
                    </a:lnTo>
                    <a:lnTo>
                      <a:pt x="188" y="715"/>
                    </a:lnTo>
                    <a:lnTo>
                      <a:pt x="188" y="699"/>
                    </a:lnTo>
                    <a:lnTo>
                      <a:pt x="188" y="682"/>
                    </a:lnTo>
                    <a:lnTo>
                      <a:pt x="190" y="667"/>
                    </a:lnTo>
                    <a:lnTo>
                      <a:pt x="190" y="652"/>
                    </a:lnTo>
                    <a:lnTo>
                      <a:pt x="192" y="635"/>
                    </a:lnTo>
                    <a:lnTo>
                      <a:pt x="192" y="620"/>
                    </a:lnTo>
                    <a:lnTo>
                      <a:pt x="194" y="604"/>
                    </a:lnTo>
                    <a:lnTo>
                      <a:pt x="196" y="587"/>
                    </a:lnTo>
                    <a:lnTo>
                      <a:pt x="196" y="570"/>
                    </a:lnTo>
                    <a:lnTo>
                      <a:pt x="198" y="553"/>
                    </a:lnTo>
                    <a:lnTo>
                      <a:pt x="198" y="538"/>
                    </a:lnTo>
                    <a:lnTo>
                      <a:pt x="200" y="523"/>
                    </a:lnTo>
                    <a:lnTo>
                      <a:pt x="200" y="506"/>
                    </a:lnTo>
                    <a:lnTo>
                      <a:pt x="202" y="490"/>
                    </a:lnTo>
                    <a:lnTo>
                      <a:pt x="204" y="473"/>
                    </a:lnTo>
                    <a:lnTo>
                      <a:pt x="205" y="460"/>
                    </a:lnTo>
                    <a:lnTo>
                      <a:pt x="205" y="445"/>
                    </a:lnTo>
                    <a:lnTo>
                      <a:pt x="207" y="430"/>
                    </a:lnTo>
                    <a:lnTo>
                      <a:pt x="209" y="414"/>
                    </a:lnTo>
                    <a:lnTo>
                      <a:pt x="211" y="401"/>
                    </a:lnTo>
                    <a:lnTo>
                      <a:pt x="211" y="388"/>
                    </a:lnTo>
                    <a:lnTo>
                      <a:pt x="213" y="375"/>
                    </a:lnTo>
                    <a:lnTo>
                      <a:pt x="215" y="361"/>
                    </a:lnTo>
                    <a:lnTo>
                      <a:pt x="217" y="350"/>
                    </a:lnTo>
                    <a:lnTo>
                      <a:pt x="219" y="337"/>
                    </a:lnTo>
                    <a:lnTo>
                      <a:pt x="219" y="325"/>
                    </a:lnTo>
                    <a:lnTo>
                      <a:pt x="223" y="314"/>
                    </a:lnTo>
                    <a:lnTo>
                      <a:pt x="224" y="304"/>
                    </a:lnTo>
                    <a:lnTo>
                      <a:pt x="224" y="293"/>
                    </a:lnTo>
                    <a:lnTo>
                      <a:pt x="226" y="283"/>
                    </a:lnTo>
                    <a:lnTo>
                      <a:pt x="228" y="276"/>
                    </a:lnTo>
                    <a:lnTo>
                      <a:pt x="230" y="268"/>
                    </a:lnTo>
                    <a:lnTo>
                      <a:pt x="232" y="259"/>
                    </a:lnTo>
                    <a:lnTo>
                      <a:pt x="234" y="253"/>
                    </a:lnTo>
                    <a:lnTo>
                      <a:pt x="236" y="247"/>
                    </a:lnTo>
                    <a:lnTo>
                      <a:pt x="240" y="243"/>
                    </a:lnTo>
                    <a:lnTo>
                      <a:pt x="243" y="234"/>
                    </a:lnTo>
                    <a:lnTo>
                      <a:pt x="249" y="230"/>
                    </a:lnTo>
                    <a:lnTo>
                      <a:pt x="255" y="226"/>
                    </a:lnTo>
                    <a:lnTo>
                      <a:pt x="262" y="223"/>
                    </a:lnTo>
                    <a:lnTo>
                      <a:pt x="268" y="221"/>
                    </a:lnTo>
                    <a:lnTo>
                      <a:pt x="274" y="219"/>
                    </a:lnTo>
                    <a:lnTo>
                      <a:pt x="280" y="217"/>
                    </a:lnTo>
                    <a:lnTo>
                      <a:pt x="289" y="217"/>
                    </a:lnTo>
                    <a:lnTo>
                      <a:pt x="295" y="213"/>
                    </a:lnTo>
                    <a:lnTo>
                      <a:pt x="302" y="213"/>
                    </a:lnTo>
                    <a:lnTo>
                      <a:pt x="312" y="209"/>
                    </a:lnTo>
                    <a:lnTo>
                      <a:pt x="321" y="209"/>
                    </a:lnTo>
                    <a:lnTo>
                      <a:pt x="331" y="207"/>
                    </a:lnTo>
                    <a:lnTo>
                      <a:pt x="342" y="205"/>
                    </a:lnTo>
                    <a:lnTo>
                      <a:pt x="354" y="204"/>
                    </a:lnTo>
                    <a:lnTo>
                      <a:pt x="365" y="202"/>
                    </a:lnTo>
                    <a:lnTo>
                      <a:pt x="376" y="200"/>
                    </a:lnTo>
                    <a:lnTo>
                      <a:pt x="388" y="198"/>
                    </a:lnTo>
                    <a:lnTo>
                      <a:pt x="399" y="196"/>
                    </a:lnTo>
                    <a:lnTo>
                      <a:pt x="413" y="194"/>
                    </a:lnTo>
                    <a:lnTo>
                      <a:pt x="424" y="192"/>
                    </a:lnTo>
                    <a:lnTo>
                      <a:pt x="437" y="190"/>
                    </a:lnTo>
                    <a:lnTo>
                      <a:pt x="452" y="188"/>
                    </a:lnTo>
                    <a:lnTo>
                      <a:pt x="466" y="188"/>
                    </a:lnTo>
                    <a:lnTo>
                      <a:pt x="479" y="185"/>
                    </a:lnTo>
                    <a:lnTo>
                      <a:pt x="494" y="185"/>
                    </a:lnTo>
                    <a:lnTo>
                      <a:pt x="508" y="183"/>
                    </a:lnTo>
                    <a:lnTo>
                      <a:pt x="523" y="183"/>
                    </a:lnTo>
                    <a:lnTo>
                      <a:pt x="538" y="181"/>
                    </a:lnTo>
                    <a:lnTo>
                      <a:pt x="551" y="179"/>
                    </a:lnTo>
                    <a:lnTo>
                      <a:pt x="567" y="177"/>
                    </a:lnTo>
                    <a:lnTo>
                      <a:pt x="582" y="177"/>
                    </a:lnTo>
                    <a:lnTo>
                      <a:pt x="597" y="175"/>
                    </a:lnTo>
                    <a:lnTo>
                      <a:pt x="610" y="175"/>
                    </a:lnTo>
                    <a:lnTo>
                      <a:pt x="625" y="173"/>
                    </a:lnTo>
                    <a:lnTo>
                      <a:pt x="641" y="171"/>
                    </a:lnTo>
                    <a:lnTo>
                      <a:pt x="654" y="169"/>
                    </a:lnTo>
                    <a:lnTo>
                      <a:pt x="669" y="169"/>
                    </a:lnTo>
                    <a:lnTo>
                      <a:pt x="684" y="167"/>
                    </a:lnTo>
                    <a:lnTo>
                      <a:pt x="700" y="167"/>
                    </a:lnTo>
                    <a:lnTo>
                      <a:pt x="713" y="167"/>
                    </a:lnTo>
                    <a:lnTo>
                      <a:pt x="726" y="166"/>
                    </a:lnTo>
                    <a:lnTo>
                      <a:pt x="739" y="166"/>
                    </a:lnTo>
                    <a:lnTo>
                      <a:pt x="755" y="166"/>
                    </a:lnTo>
                    <a:lnTo>
                      <a:pt x="768" y="164"/>
                    </a:lnTo>
                    <a:lnTo>
                      <a:pt x="781" y="164"/>
                    </a:lnTo>
                    <a:lnTo>
                      <a:pt x="795" y="164"/>
                    </a:lnTo>
                    <a:lnTo>
                      <a:pt x="806" y="164"/>
                    </a:lnTo>
                    <a:lnTo>
                      <a:pt x="817" y="164"/>
                    </a:lnTo>
                    <a:lnTo>
                      <a:pt x="831" y="164"/>
                    </a:lnTo>
                    <a:lnTo>
                      <a:pt x="842" y="164"/>
                    </a:lnTo>
                    <a:lnTo>
                      <a:pt x="854" y="164"/>
                    </a:lnTo>
                    <a:lnTo>
                      <a:pt x="863" y="164"/>
                    </a:lnTo>
                    <a:lnTo>
                      <a:pt x="873" y="164"/>
                    </a:lnTo>
                    <a:lnTo>
                      <a:pt x="882" y="166"/>
                    </a:lnTo>
                    <a:lnTo>
                      <a:pt x="892" y="166"/>
                    </a:lnTo>
                    <a:lnTo>
                      <a:pt x="901" y="166"/>
                    </a:lnTo>
                    <a:lnTo>
                      <a:pt x="909" y="167"/>
                    </a:lnTo>
                    <a:lnTo>
                      <a:pt x="916" y="167"/>
                    </a:lnTo>
                    <a:lnTo>
                      <a:pt x="924" y="169"/>
                    </a:lnTo>
                    <a:lnTo>
                      <a:pt x="930" y="171"/>
                    </a:lnTo>
                    <a:lnTo>
                      <a:pt x="935" y="173"/>
                    </a:lnTo>
                    <a:lnTo>
                      <a:pt x="941" y="175"/>
                    </a:lnTo>
                    <a:lnTo>
                      <a:pt x="945" y="177"/>
                    </a:lnTo>
                    <a:lnTo>
                      <a:pt x="952" y="183"/>
                    </a:lnTo>
                    <a:lnTo>
                      <a:pt x="960" y="190"/>
                    </a:lnTo>
                    <a:lnTo>
                      <a:pt x="962" y="194"/>
                    </a:lnTo>
                    <a:lnTo>
                      <a:pt x="966" y="202"/>
                    </a:lnTo>
                    <a:lnTo>
                      <a:pt x="969" y="207"/>
                    </a:lnTo>
                    <a:lnTo>
                      <a:pt x="973" y="215"/>
                    </a:lnTo>
                    <a:lnTo>
                      <a:pt x="975" y="223"/>
                    </a:lnTo>
                    <a:lnTo>
                      <a:pt x="979" y="232"/>
                    </a:lnTo>
                    <a:lnTo>
                      <a:pt x="981" y="240"/>
                    </a:lnTo>
                    <a:lnTo>
                      <a:pt x="985" y="251"/>
                    </a:lnTo>
                    <a:lnTo>
                      <a:pt x="987" y="259"/>
                    </a:lnTo>
                    <a:lnTo>
                      <a:pt x="988" y="270"/>
                    </a:lnTo>
                    <a:lnTo>
                      <a:pt x="992" y="281"/>
                    </a:lnTo>
                    <a:lnTo>
                      <a:pt x="994" y="293"/>
                    </a:lnTo>
                    <a:lnTo>
                      <a:pt x="996" y="304"/>
                    </a:lnTo>
                    <a:lnTo>
                      <a:pt x="998" y="318"/>
                    </a:lnTo>
                    <a:lnTo>
                      <a:pt x="1000" y="329"/>
                    </a:lnTo>
                    <a:lnTo>
                      <a:pt x="1002" y="342"/>
                    </a:lnTo>
                    <a:lnTo>
                      <a:pt x="1002" y="356"/>
                    </a:lnTo>
                    <a:lnTo>
                      <a:pt x="1006" y="369"/>
                    </a:lnTo>
                    <a:lnTo>
                      <a:pt x="1006" y="382"/>
                    </a:lnTo>
                    <a:lnTo>
                      <a:pt x="1009" y="397"/>
                    </a:lnTo>
                    <a:lnTo>
                      <a:pt x="1009" y="411"/>
                    </a:lnTo>
                    <a:lnTo>
                      <a:pt x="1011" y="426"/>
                    </a:lnTo>
                    <a:lnTo>
                      <a:pt x="1011" y="439"/>
                    </a:lnTo>
                    <a:lnTo>
                      <a:pt x="1013" y="454"/>
                    </a:lnTo>
                    <a:lnTo>
                      <a:pt x="1015" y="470"/>
                    </a:lnTo>
                    <a:lnTo>
                      <a:pt x="1017" y="485"/>
                    </a:lnTo>
                    <a:lnTo>
                      <a:pt x="1017" y="500"/>
                    </a:lnTo>
                    <a:lnTo>
                      <a:pt x="1019" y="515"/>
                    </a:lnTo>
                    <a:lnTo>
                      <a:pt x="1019" y="530"/>
                    </a:lnTo>
                    <a:lnTo>
                      <a:pt x="1021" y="546"/>
                    </a:lnTo>
                    <a:lnTo>
                      <a:pt x="1021" y="559"/>
                    </a:lnTo>
                    <a:lnTo>
                      <a:pt x="1023" y="576"/>
                    </a:lnTo>
                    <a:lnTo>
                      <a:pt x="1023" y="589"/>
                    </a:lnTo>
                    <a:lnTo>
                      <a:pt x="1023" y="604"/>
                    </a:lnTo>
                    <a:lnTo>
                      <a:pt x="1025" y="620"/>
                    </a:lnTo>
                    <a:lnTo>
                      <a:pt x="1025" y="635"/>
                    </a:lnTo>
                    <a:lnTo>
                      <a:pt x="1025" y="648"/>
                    </a:lnTo>
                    <a:lnTo>
                      <a:pt x="1025" y="663"/>
                    </a:lnTo>
                    <a:lnTo>
                      <a:pt x="1025" y="677"/>
                    </a:lnTo>
                    <a:lnTo>
                      <a:pt x="1026" y="690"/>
                    </a:lnTo>
                    <a:lnTo>
                      <a:pt x="1026" y="703"/>
                    </a:lnTo>
                    <a:lnTo>
                      <a:pt x="1026" y="717"/>
                    </a:lnTo>
                    <a:lnTo>
                      <a:pt x="1026" y="730"/>
                    </a:lnTo>
                    <a:lnTo>
                      <a:pt x="1028" y="743"/>
                    </a:lnTo>
                    <a:lnTo>
                      <a:pt x="1028" y="755"/>
                    </a:lnTo>
                    <a:lnTo>
                      <a:pt x="1028" y="766"/>
                    </a:lnTo>
                    <a:lnTo>
                      <a:pt x="1028" y="777"/>
                    </a:lnTo>
                    <a:lnTo>
                      <a:pt x="1028" y="789"/>
                    </a:lnTo>
                    <a:lnTo>
                      <a:pt x="1028" y="798"/>
                    </a:lnTo>
                    <a:lnTo>
                      <a:pt x="1028" y="810"/>
                    </a:lnTo>
                    <a:lnTo>
                      <a:pt x="1028" y="819"/>
                    </a:lnTo>
                    <a:lnTo>
                      <a:pt x="1030" y="827"/>
                    </a:lnTo>
                    <a:lnTo>
                      <a:pt x="1030" y="834"/>
                    </a:lnTo>
                    <a:lnTo>
                      <a:pt x="1030" y="844"/>
                    </a:lnTo>
                    <a:lnTo>
                      <a:pt x="1030" y="850"/>
                    </a:lnTo>
                    <a:lnTo>
                      <a:pt x="1030" y="857"/>
                    </a:lnTo>
                    <a:lnTo>
                      <a:pt x="1030" y="863"/>
                    </a:lnTo>
                    <a:lnTo>
                      <a:pt x="1030" y="869"/>
                    </a:lnTo>
                    <a:lnTo>
                      <a:pt x="1030" y="872"/>
                    </a:lnTo>
                    <a:lnTo>
                      <a:pt x="1032" y="878"/>
                    </a:lnTo>
                    <a:lnTo>
                      <a:pt x="1032" y="884"/>
                    </a:lnTo>
                    <a:lnTo>
                      <a:pt x="1032" y="889"/>
                    </a:lnTo>
                    <a:lnTo>
                      <a:pt x="1032" y="895"/>
                    </a:lnTo>
                    <a:lnTo>
                      <a:pt x="1032" y="901"/>
                    </a:lnTo>
                    <a:lnTo>
                      <a:pt x="1030" y="907"/>
                    </a:lnTo>
                    <a:lnTo>
                      <a:pt x="1030" y="914"/>
                    </a:lnTo>
                    <a:lnTo>
                      <a:pt x="1030" y="920"/>
                    </a:lnTo>
                    <a:lnTo>
                      <a:pt x="1030" y="927"/>
                    </a:lnTo>
                    <a:lnTo>
                      <a:pt x="1028" y="933"/>
                    </a:lnTo>
                    <a:lnTo>
                      <a:pt x="1028" y="939"/>
                    </a:lnTo>
                    <a:lnTo>
                      <a:pt x="1026" y="945"/>
                    </a:lnTo>
                    <a:lnTo>
                      <a:pt x="1026" y="950"/>
                    </a:lnTo>
                    <a:lnTo>
                      <a:pt x="1025" y="954"/>
                    </a:lnTo>
                    <a:lnTo>
                      <a:pt x="1023" y="960"/>
                    </a:lnTo>
                    <a:lnTo>
                      <a:pt x="1023" y="965"/>
                    </a:lnTo>
                    <a:lnTo>
                      <a:pt x="1021" y="971"/>
                    </a:lnTo>
                    <a:lnTo>
                      <a:pt x="1017" y="979"/>
                    </a:lnTo>
                    <a:lnTo>
                      <a:pt x="1015" y="988"/>
                    </a:lnTo>
                    <a:lnTo>
                      <a:pt x="1011" y="996"/>
                    </a:lnTo>
                    <a:lnTo>
                      <a:pt x="1007" y="1003"/>
                    </a:lnTo>
                    <a:lnTo>
                      <a:pt x="1002" y="1009"/>
                    </a:lnTo>
                    <a:lnTo>
                      <a:pt x="998" y="1015"/>
                    </a:lnTo>
                    <a:lnTo>
                      <a:pt x="994" y="1019"/>
                    </a:lnTo>
                    <a:lnTo>
                      <a:pt x="990" y="1022"/>
                    </a:lnTo>
                    <a:lnTo>
                      <a:pt x="987" y="1022"/>
                    </a:lnTo>
                    <a:lnTo>
                      <a:pt x="985" y="1022"/>
                    </a:lnTo>
                    <a:lnTo>
                      <a:pt x="981" y="1024"/>
                    </a:lnTo>
                    <a:lnTo>
                      <a:pt x="975" y="1024"/>
                    </a:lnTo>
                    <a:lnTo>
                      <a:pt x="969" y="1024"/>
                    </a:lnTo>
                    <a:lnTo>
                      <a:pt x="962" y="1024"/>
                    </a:lnTo>
                    <a:lnTo>
                      <a:pt x="954" y="1026"/>
                    </a:lnTo>
                    <a:lnTo>
                      <a:pt x="947" y="1026"/>
                    </a:lnTo>
                    <a:lnTo>
                      <a:pt x="937" y="1026"/>
                    </a:lnTo>
                    <a:lnTo>
                      <a:pt x="930" y="1026"/>
                    </a:lnTo>
                    <a:lnTo>
                      <a:pt x="918" y="1026"/>
                    </a:lnTo>
                    <a:lnTo>
                      <a:pt x="907" y="1028"/>
                    </a:lnTo>
                    <a:lnTo>
                      <a:pt x="895" y="1028"/>
                    </a:lnTo>
                    <a:lnTo>
                      <a:pt x="882" y="1028"/>
                    </a:lnTo>
                    <a:lnTo>
                      <a:pt x="871" y="1030"/>
                    </a:lnTo>
                    <a:lnTo>
                      <a:pt x="857" y="1030"/>
                    </a:lnTo>
                    <a:lnTo>
                      <a:pt x="842" y="1030"/>
                    </a:lnTo>
                    <a:lnTo>
                      <a:pt x="827" y="1030"/>
                    </a:lnTo>
                    <a:lnTo>
                      <a:pt x="812" y="1030"/>
                    </a:lnTo>
                    <a:lnTo>
                      <a:pt x="798" y="1032"/>
                    </a:lnTo>
                    <a:lnTo>
                      <a:pt x="781" y="1032"/>
                    </a:lnTo>
                    <a:lnTo>
                      <a:pt x="766" y="1032"/>
                    </a:lnTo>
                    <a:lnTo>
                      <a:pt x="749" y="1032"/>
                    </a:lnTo>
                    <a:lnTo>
                      <a:pt x="734" y="1032"/>
                    </a:lnTo>
                    <a:lnTo>
                      <a:pt x="715" y="1032"/>
                    </a:lnTo>
                    <a:lnTo>
                      <a:pt x="698" y="1032"/>
                    </a:lnTo>
                    <a:lnTo>
                      <a:pt x="681" y="1032"/>
                    </a:lnTo>
                    <a:lnTo>
                      <a:pt x="663" y="1034"/>
                    </a:lnTo>
                    <a:lnTo>
                      <a:pt x="644" y="1034"/>
                    </a:lnTo>
                    <a:lnTo>
                      <a:pt x="627" y="1034"/>
                    </a:lnTo>
                    <a:lnTo>
                      <a:pt x="610" y="1034"/>
                    </a:lnTo>
                    <a:lnTo>
                      <a:pt x="593" y="1036"/>
                    </a:lnTo>
                    <a:lnTo>
                      <a:pt x="574" y="1036"/>
                    </a:lnTo>
                    <a:lnTo>
                      <a:pt x="555" y="1036"/>
                    </a:lnTo>
                    <a:lnTo>
                      <a:pt x="538" y="1036"/>
                    </a:lnTo>
                    <a:lnTo>
                      <a:pt x="519" y="1036"/>
                    </a:lnTo>
                    <a:lnTo>
                      <a:pt x="500" y="1036"/>
                    </a:lnTo>
                    <a:lnTo>
                      <a:pt x="483" y="1036"/>
                    </a:lnTo>
                    <a:lnTo>
                      <a:pt x="466" y="1036"/>
                    </a:lnTo>
                    <a:lnTo>
                      <a:pt x="449" y="1038"/>
                    </a:lnTo>
                    <a:lnTo>
                      <a:pt x="432" y="1038"/>
                    </a:lnTo>
                    <a:lnTo>
                      <a:pt x="414" y="1038"/>
                    </a:lnTo>
                    <a:lnTo>
                      <a:pt x="399" y="1038"/>
                    </a:lnTo>
                    <a:lnTo>
                      <a:pt x="384" y="1038"/>
                    </a:lnTo>
                    <a:lnTo>
                      <a:pt x="367" y="1038"/>
                    </a:lnTo>
                    <a:lnTo>
                      <a:pt x="352" y="1038"/>
                    </a:lnTo>
                    <a:lnTo>
                      <a:pt x="338" y="1038"/>
                    </a:lnTo>
                    <a:lnTo>
                      <a:pt x="323" y="1038"/>
                    </a:lnTo>
                    <a:lnTo>
                      <a:pt x="310" y="1036"/>
                    </a:lnTo>
                    <a:lnTo>
                      <a:pt x="295" y="1036"/>
                    </a:lnTo>
                    <a:lnTo>
                      <a:pt x="283" y="1036"/>
                    </a:lnTo>
                    <a:lnTo>
                      <a:pt x="272" y="1036"/>
                    </a:lnTo>
                    <a:lnTo>
                      <a:pt x="259" y="1034"/>
                    </a:lnTo>
                    <a:lnTo>
                      <a:pt x="249" y="1034"/>
                    </a:lnTo>
                    <a:lnTo>
                      <a:pt x="238" y="1034"/>
                    </a:lnTo>
                    <a:lnTo>
                      <a:pt x="228" y="1034"/>
                    </a:lnTo>
                    <a:lnTo>
                      <a:pt x="219" y="1034"/>
                    </a:lnTo>
                    <a:lnTo>
                      <a:pt x="213" y="1034"/>
                    </a:lnTo>
                    <a:lnTo>
                      <a:pt x="205" y="1032"/>
                    </a:lnTo>
                    <a:lnTo>
                      <a:pt x="200" y="1032"/>
                    </a:lnTo>
                    <a:lnTo>
                      <a:pt x="194" y="1032"/>
                    </a:lnTo>
                    <a:lnTo>
                      <a:pt x="188" y="1032"/>
                    </a:lnTo>
                    <a:lnTo>
                      <a:pt x="186" y="1032"/>
                    </a:lnTo>
                    <a:lnTo>
                      <a:pt x="185" y="1032"/>
                    </a:lnTo>
                    <a:lnTo>
                      <a:pt x="179" y="1030"/>
                    </a:lnTo>
                    <a:lnTo>
                      <a:pt x="175" y="1026"/>
                    </a:lnTo>
                    <a:lnTo>
                      <a:pt x="169" y="1024"/>
                    </a:lnTo>
                    <a:lnTo>
                      <a:pt x="164" y="1022"/>
                    </a:lnTo>
                    <a:lnTo>
                      <a:pt x="158" y="1017"/>
                    </a:lnTo>
                    <a:lnTo>
                      <a:pt x="152" y="1013"/>
                    </a:lnTo>
                    <a:lnTo>
                      <a:pt x="147" y="1009"/>
                    </a:lnTo>
                    <a:lnTo>
                      <a:pt x="141" y="1003"/>
                    </a:lnTo>
                    <a:lnTo>
                      <a:pt x="133" y="998"/>
                    </a:lnTo>
                    <a:lnTo>
                      <a:pt x="126" y="992"/>
                    </a:lnTo>
                    <a:lnTo>
                      <a:pt x="120" y="984"/>
                    </a:lnTo>
                    <a:lnTo>
                      <a:pt x="112" y="979"/>
                    </a:lnTo>
                    <a:lnTo>
                      <a:pt x="105" y="973"/>
                    </a:lnTo>
                    <a:lnTo>
                      <a:pt x="99" y="967"/>
                    </a:lnTo>
                    <a:lnTo>
                      <a:pt x="93" y="960"/>
                    </a:lnTo>
                    <a:lnTo>
                      <a:pt x="88" y="954"/>
                    </a:lnTo>
                    <a:lnTo>
                      <a:pt x="80" y="946"/>
                    </a:lnTo>
                    <a:lnTo>
                      <a:pt x="72" y="939"/>
                    </a:lnTo>
                    <a:lnTo>
                      <a:pt x="67" y="931"/>
                    </a:lnTo>
                    <a:lnTo>
                      <a:pt x="61" y="924"/>
                    </a:lnTo>
                    <a:lnTo>
                      <a:pt x="55" y="916"/>
                    </a:lnTo>
                    <a:lnTo>
                      <a:pt x="50" y="910"/>
                    </a:lnTo>
                    <a:lnTo>
                      <a:pt x="44" y="903"/>
                    </a:lnTo>
                    <a:lnTo>
                      <a:pt x="40" y="897"/>
                    </a:lnTo>
                    <a:lnTo>
                      <a:pt x="34" y="891"/>
                    </a:lnTo>
                    <a:lnTo>
                      <a:pt x="31" y="884"/>
                    </a:lnTo>
                    <a:lnTo>
                      <a:pt x="29" y="878"/>
                    </a:lnTo>
                    <a:lnTo>
                      <a:pt x="25" y="874"/>
                    </a:lnTo>
                    <a:lnTo>
                      <a:pt x="23" y="869"/>
                    </a:lnTo>
                    <a:lnTo>
                      <a:pt x="21" y="863"/>
                    </a:lnTo>
                    <a:lnTo>
                      <a:pt x="21" y="859"/>
                    </a:lnTo>
                    <a:lnTo>
                      <a:pt x="21" y="855"/>
                    </a:lnTo>
                    <a:lnTo>
                      <a:pt x="19" y="851"/>
                    </a:lnTo>
                    <a:lnTo>
                      <a:pt x="19" y="850"/>
                    </a:lnTo>
                    <a:lnTo>
                      <a:pt x="19" y="844"/>
                    </a:lnTo>
                    <a:lnTo>
                      <a:pt x="19" y="840"/>
                    </a:lnTo>
                    <a:lnTo>
                      <a:pt x="19" y="832"/>
                    </a:lnTo>
                    <a:lnTo>
                      <a:pt x="21" y="827"/>
                    </a:lnTo>
                    <a:lnTo>
                      <a:pt x="21" y="821"/>
                    </a:lnTo>
                    <a:lnTo>
                      <a:pt x="21" y="813"/>
                    </a:lnTo>
                    <a:lnTo>
                      <a:pt x="21" y="804"/>
                    </a:lnTo>
                    <a:lnTo>
                      <a:pt x="23" y="794"/>
                    </a:lnTo>
                    <a:lnTo>
                      <a:pt x="23" y="783"/>
                    </a:lnTo>
                    <a:lnTo>
                      <a:pt x="23" y="774"/>
                    </a:lnTo>
                    <a:lnTo>
                      <a:pt x="23" y="760"/>
                    </a:lnTo>
                    <a:lnTo>
                      <a:pt x="27" y="751"/>
                    </a:lnTo>
                    <a:lnTo>
                      <a:pt x="27" y="737"/>
                    </a:lnTo>
                    <a:lnTo>
                      <a:pt x="29" y="726"/>
                    </a:lnTo>
                    <a:lnTo>
                      <a:pt x="29" y="711"/>
                    </a:lnTo>
                    <a:lnTo>
                      <a:pt x="31" y="698"/>
                    </a:lnTo>
                    <a:lnTo>
                      <a:pt x="31" y="682"/>
                    </a:lnTo>
                    <a:lnTo>
                      <a:pt x="32" y="669"/>
                    </a:lnTo>
                    <a:lnTo>
                      <a:pt x="34" y="654"/>
                    </a:lnTo>
                    <a:lnTo>
                      <a:pt x="36" y="639"/>
                    </a:lnTo>
                    <a:lnTo>
                      <a:pt x="36" y="623"/>
                    </a:lnTo>
                    <a:lnTo>
                      <a:pt x="38" y="610"/>
                    </a:lnTo>
                    <a:lnTo>
                      <a:pt x="40" y="593"/>
                    </a:lnTo>
                    <a:lnTo>
                      <a:pt x="42" y="576"/>
                    </a:lnTo>
                    <a:lnTo>
                      <a:pt x="44" y="561"/>
                    </a:lnTo>
                    <a:lnTo>
                      <a:pt x="46" y="544"/>
                    </a:lnTo>
                    <a:lnTo>
                      <a:pt x="46" y="528"/>
                    </a:lnTo>
                    <a:lnTo>
                      <a:pt x="50" y="511"/>
                    </a:lnTo>
                    <a:lnTo>
                      <a:pt x="50" y="496"/>
                    </a:lnTo>
                    <a:lnTo>
                      <a:pt x="53" y="479"/>
                    </a:lnTo>
                    <a:lnTo>
                      <a:pt x="53" y="464"/>
                    </a:lnTo>
                    <a:lnTo>
                      <a:pt x="55" y="447"/>
                    </a:lnTo>
                    <a:lnTo>
                      <a:pt x="57" y="430"/>
                    </a:lnTo>
                    <a:lnTo>
                      <a:pt x="59" y="413"/>
                    </a:lnTo>
                    <a:lnTo>
                      <a:pt x="61" y="395"/>
                    </a:lnTo>
                    <a:lnTo>
                      <a:pt x="63" y="382"/>
                    </a:lnTo>
                    <a:lnTo>
                      <a:pt x="65" y="365"/>
                    </a:lnTo>
                    <a:lnTo>
                      <a:pt x="67" y="350"/>
                    </a:lnTo>
                    <a:lnTo>
                      <a:pt x="69" y="335"/>
                    </a:lnTo>
                    <a:lnTo>
                      <a:pt x="70" y="319"/>
                    </a:lnTo>
                    <a:lnTo>
                      <a:pt x="72" y="306"/>
                    </a:lnTo>
                    <a:lnTo>
                      <a:pt x="74" y="291"/>
                    </a:lnTo>
                    <a:lnTo>
                      <a:pt x="74" y="278"/>
                    </a:lnTo>
                    <a:lnTo>
                      <a:pt x="78" y="264"/>
                    </a:lnTo>
                    <a:lnTo>
                      <a:pt x="78" y="251"/>
                    </a:lnTo>
                    <a:lnTo>
                      <a:pt x="82" y="240"/>
                    </a:lnTo>
                    <a:lnTo>
                      <a:pt x="82" y="226"/>
                    </a:lnTo>
                    <a:lnTo>
                      <a:pt x="84" y="215"/>
                    </a:lnTo>
                    <a:lnTo>
                      <a:pt x="86" y="204"/>
                    </a:lnTo>
                    <a:lnTo>
                      <a:pt x="88" y="194"/>
                    </a:lnTo>
                    <a:lnTo>
                      <a:pt x="88" y="185"/>
                    </a:lnTo>
                    <a:lnTo>
                      <a:pt x="91" y="177"/>
                    </a:lnTo>
                    <a:lnTo>
                      <a:pt x="91" y="167"/>
                    </a:lnTo>
                    <a:lnTo>
                      <a:pt x="93" y="162"/>
                    </a:lnTo>
                    <a:lnTo>
                      <a:pt x="95" y="154"/>
                    </a:lnTo>
                    <a:lnTo>
                      <a:pt x="95" y="148"/>
                    </a:lnTo>
                    <a:lnTo>
                      <a:pt x="97" y="143"/>
                    </a:lnTo>
                    <a:lnTo>
                      <a:pt x="99" y="139"/>
                    </a:lnTo>
                    <a:lnTo>
                      <a:pt x="101" y="133"/>
                    </a:lnTo>
                    <a:lnTo>
                      <a:pt x="105" y="131"/>
                    </a:lnTo>
                    <a:lnTo>
                      <a:pt x="112" y="133"/>
                    </a:lnTo>
                    <a:lnTo>
                      <a:pt x="122" y="141"/>
                    </a:lnTo>
                    <a:lnTo>
                      <a:pt x="128" y="147"/>
                    </a:lnTo>
                    <a:lnTo>
                      <a:pt x="131" y="152"/>
                    </a:lnTo>
                    <a:lnTo>
                      <a:pt x="137" y="158"/>
                    </a:lnTo>
                    <a:lnTo>
                      <a:pt x="143" y="166"/>
                    </a:lnTo>
                    <a:lnTo>
                      <a:pt x="148" y="171"/>
                    </a:lnTo>
                    <a:lnTo>
                      <a:pt x="152" y="177"/>
                    </a:lnTo>
                    <a:lnTo>
                      <a:pt x="158" y="181"/>
                    </a:lnTo>
                    <a:lnTo>
                      <a:pt x="162" y="185"/>
                    </a:lnTo>
                    <a:lnTo>
                      <a:pt x="169" y="188"/>
                    </a:lnTo>
                    <a:lnTo>
                      <a:pt x="179" y="186"/>
                    </a:lnTo>
                    <a:lnTo>
                      <a:pt x="179" y="183"/>
                    </a:lnTo>
                    <a:lnTo>
                      <a:pt x="179" y="177"/>
                    </a:lnTo>
                    <a:lnTo>
                      <a:pt x="177" y="171"/>
                    </a:lnTo>
                    <a:lnTo>
                      <a:pt x="175" y="167"/>
                    </a:lnTo>
                    <a:lnTo>
                      <a:pt x="169" y="160"/>
                    </a:lnTo>
                    <a:lnTo>
                      <a:pt x="166" y="152"/>
                    </a:lnTo>
                    <a:lnTo>
                      <a:pt x="160" y="147"/>
                    </a:lnTo>
                    <a:lnTo>
                      <a:pt x="154" y="139"/>
                    </a:lnTo>
                    <a:lnTo>
                      <a:pt x="148" y="131"/>
                    </a:lnTo>
                    <a:lnTo>
                      <a:pt x="143" y="124"/>
                    </a:lnTo>
                    <a:lnTo>
                      <a:pt x="137" y="116"/>
                    </a:lnTo>
                    <a:lnTo>
                      <a:pt x="133" y="110"/>
                    </a:lnTo>
                    <a:lnTo>
                      <a:pt x="129" y="103"/>
                    </a:lnTo>
                    <a:lnTo>
                      <a:pt x="128" y="97"/>
                    </a:lnTo>
                    <a:lnTo>
                      <a:pt x="126" y="91"/>
                    </a:lnTo>
                    <a:lnTo>
                      <a:pt x="129" y="86"/>
                    </a:lnTo>
                    <a:lnTo>
                      <a:pt x="131" y="80"/>
                    </a:lnTo>
                    <a:lnTo>
                      <a:pt x="137" y="76"/>
                    </a:lnTo>
                    <a:lnTo>
                      <a:pt x="141" y="74"/>
                    </a:lnTo>
                    <a:lnTo>
                      <a:pt x="148" y="71"/>
                    </a:lnTo>
                    <a:lnTo>
                      <a:pt x="154" y="69"/>
                    </a:lnTo>
                    <a:lnTo>
                      <a:pt x="160" y="67"/>
                    </a:lnTo>
                    <a:lnTo>
                      <a:pt x="167" y="65"/>
                    </a:lnTo>
                    <a:lnTo>
                      <a:pt x="175" y="63"/>
                    </a:lnTo>
                    <a:lnTo>
                      <a:pt x="183" y="61"/>
                    </a:lnTo>
                    <a:lnTo>
                      <a:pt x="190" y="61"/>
                    </a:lnTo>
                    <a:lnTo>
                      <a:pt x="196" y="59"/>
                    </a:lnTo>
                    <a:lnTo>
                      <a:pt x="204" y="57"/>
                    </a:lnTo>
                    <a:lnTo>
                      <a:pt x="209" y="55"/>
                    </a:lnTo>
                    <a:lnTo>
                      <a:pt x="215" y="55"/>
                    </a:lnTo>
                    <a:lnTo>
                      <a:pt x="219" y="53"/>
                    </a:lnTo>
                    <a:lnTo>
                      <a:pt x="224" y="52"/>
                    </a:lnTo>
                    <a:lnTo>
                      <a:pt x="230" y="46"/>
                    </a:lnTo>
                    <a:lnTo>
                      <a:pt x="236" y="40"/>
                    </a:lnTo>
                    <a:lnTo>
                      <a:pt x="240" y="33"/>
                    </a:lnTo>
                    <a:lnTo>
                      <a:pt x="242" y="27"/>
                    </a:lnTo>
                    <a:lnTo>
                      <a:pt x="242" y="21"/>
                    </a:lnTo>
                    <a:lnTo>
                      <a:pt x="240" y="17"/>
                    </a:lnTo>
                    <a:lnTo>
                      <a:pt x="234" y="15"/>
                    </a:lnTo>
                    <a:lnTo>
                      <a:pt x="226" y="15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5" name="Freeform 66"/>
              <p:cNvSpPr>
                <a:spLocks/>
              </p:cNvSpPr>
              <p:nvPr/>
            </p:nvSpPr>
            <p:spPr bwMode="auto">
              <a:xfrm>
                <a:off x="4666" y="465"/>
                <a:ext cx="48" cy="370"/>
              </a:xfrm>
              <a:custGeom>
                <a:avLst/>
                <a:gdLst>
                  <a:gd name="T0" fmla="*/ 67 w 96"/>
                  <a:gd name="T1" fmla="*/ 32 h 739"/>
                  <a:gd name="T2" fmla="*/ 63 w 96"/>
                  <a:gd name="T3" fmla="*/ 51 h 739"/>
                  <a:gd name="T4" fmla="*/ 61 w 96"/>
                  <a:gd name="T5" fmla="*/ 74 h 739"/>
                  <a:gd name="T6" fmla="*/ 56 w 96"/>
                  <a:gd name="T7" fmla="*/ 102 h 739"/>
                  <a:gd name="T8" fmla="*/ 54 w 96"/>
                  <a:gd name="T9" fmla="*/ 134 h 739"/>
                  <a:gd name="T10" fmla="*/ 48 w 96"/>
                  <a:gd name="T11" fmla="*/ 169 h 739"/>
                  <a:gd name="T12" fmla="*/ 44 w 96"/>
                  <a:gd name="T13" fmla="*/ 207 h 739"/>
                  <a:gd name="T14" fmla="*/ 38 w 96"/>
                  <a:gd name="T15" fmla="*/ 247 h 739"/>
                  <a:gd name="T16" fmla="*/ 35 w 96"/>
                  <a:gd name="T17" fmla="*/ 286 h 739"/>
                  <a:gd name="T18" fmla="*/ 31 w 96"/>
                  <a:gd name="T19" fmla="*/ 328 h 739"/>
                  <a:gd name="T20" fmla="*/ 25 w 96"/>
                  <a:gd name="T21" fmla="*/ 368 h 739"/>
                  <a:gd name="T22" fmla="*/ 21 w 96"/>
                  <a:gd name="T23" fmla="*/ 410 h 739"/>
                  <a:gd name="T24" fmla="*/ 18 w 96"/>
                  <a:gd name="T25" fmla="*/ 450 h 739"/>
                  <a:gd name="T26" fmla="*/ 12 w 96"/>
                  <a:gd name="T27" fmla="*/ 486 h 739"/>
                  <a:gd name="T28" fmla="*/ 10 w 96"/>
                  <a:gd name="T29" fmla="*/ 522 h 739"/>
                  <a:gd name="T30" fmla="*/ 6 w 96"/>
                  <a:gd name="T31" fmla="*/ 554 h 739"/>
                  <a:gd name="T32" fmla="*/ 4 w 96"/>
                  <a:gd name="T33" fmla="*/ 583 h 739"/>
                  <a:gd name="T34" fmla="*/ 2 w 96"/>
                  <a:gd name="T35" fmla="*/ 606 h 739"/>
                  <a:gd name="T36" fmla="*/ 0 w 96"/>
                  <a:gd name="T37" fmla="*/ 627 h 739"/>
                  <a:gd name="T38" fmla="*/ 0 w 96"/>
                  <a:gd name="T39" fmla="*/ 644 h 739"/>
                  <a:gd name="T40" fmla="*/ 6 w 96"/>
                  <a:gd name="T41" fmla="*/ 661 h 739"/>
                  <a:gd name="T42" fmla="*/ 19 w 96"/>
                  <a:gd name="T43" fmla="*/ 687 h 739"/>
                  <a:gd name="T44" fmla="*/ 38 w 96"/>
                  <a:gd name="T45" fmla="*/ 712 h 739"/>
                  <a:gd name="T46" fmla="*/ 57 w 96"/>
                  <a:gd name="T47" fmla="*/ 731 h 739"/>
                  <a:gd name="T48" fmla="*/ 75 w 96"/>
                  <a:gd name="T49" fmla="*/ 739 h 739"/>
                  <a:gd name="T50" fmla="*/ 86 w 96"/>
                  <a:gd name="T51" fmla="*/ 723 h 739"/>
                  <a:gd name="T52" fmla="*/ 94 w 96"/>
                  <a:gd name="T53" fmla="*/ 697 h 739"/>
                  <a:gd name="T54" fmla="*/ 90 w 96"/>
                  <a:gd name="T55" fmla="*/ 668 h 739"/>
                  <a:gd name="T56" fmla="*/ 82 w 96"/>
                  <a:gd name="T57" fmla="*/ 649 h 739"/>
                  <a:gd name="T58" fmla="*/ 71 w 96"/>
                  <a:gd name="T59" fmla="*/ 640 h 739"/>
                  <a:gd name="T60" fmla="*/ 54 w 96"/>
                  <a:gd name="T61" fmla="*/ 623 h 739"/>
                  <a:gd name="T62" fmla="*/ 52 w 96"/>
                  <a:gd name="T63" fmla="*/ 604 h 739"/>
                  <a:gd name="T64" fmla="*/ 52 w 96"/>
                  <a:gd name="T65" fmla="*/ 589 h 739"/>
                  <a:gd name="T66" fmla="*/ 52 w 96"/>
                  <a:gd name="T67" fmla="*/ 566 h 739"/>
                  <a:gd name="T68" fmla="*/ 54 w 96"/>
                  <a:gd name="T69" fmla="*/ 547 h 739"/>
                  <a:gd name="T70" fmla="*/ 54 w 96"/>
                  <a:gd name="T71" fmla="*/ 524 h 739"/>
                  <a:gd name="T72" fmla="*/ 56 w 96"/>
                  <a:gd name="T73" fmla="*/ 497 h 739"/>
                  <a:gd name="T74" fmla="*/ 57 w 96"/>
                  <a:gd name="T75" fmla="*/ 471 h 739"/>
                  <a:gd name="T76" fmla="*/ 61 w 96"/>
                  <a:gd name="T77" fmla="*/ 440 h 739"/>
                  <a:gd name="T78" fmla="*/ 61 w 96"/>
                  <a:gd name="T79" fmla="*/ 408 h 739"/>
                  <a:gd name="T80" fmla="*/ 63 w 96"/>
                  <a:gd name="T81" fmla="*/ 374 h 739"/>
                  <a:gd name="T82" fmla="*/ 65 w 96"/>
                  <a:gd name="T83" fmla="*/ 340 h 739"/>
                  <a:gd name="T84" fmla="*/ 69 w 96"/>
                  <a:gd name="T85" fmla="*/ 305 h 739"/>
                  <a:gd name="T86" fmla="*/ 71 w 96"/>
                  <a:gd name="T87" fmla="*/ 271 h 739"/>
                  <a:gd name="T88" fmla="*/ 75 w 96"/>
                  <a:gd name="T89" fmla="*/ 237 h 739"/>
                  <a:gd name="T90" fmla="*/ 76 w 96"/>
                  <a:gd name="T91" fmla="*/ 205 h 739"/>
                  <a:gd name="T92" fmla="*/ 78 w 96"/>
                  <a:gd name="T93" fmla="*/ 174 h 739"/>
                  <a:gd name="T94" fmla="*/ 80 w 96"/>
                  <a:gd name="T95" fmla="*/ 146 h 739"/>
                  <a:gd name="T96" fmla="*/ 84 w 96"/>
                  <a:gd name="T97" fmla="*/ 121 h 739"/>
                  <a:gd name="T98" fmla="*/ 86 w 96"/>
                  <a:gd name="T99" fmla="*/ 96 h 739"/>
                  <a:gd name="T100" fmla="*/ 88 w 96"/>
                  <a:gd name="T101" fmla="*/ 79 h 739"/>
                  <a:gd name="T102" fmla="*/ 90 w 96"/>
                  <a:gd name="T103" fmla="*/ 64 h 739"/>
                  <a:gd name="T104" fmla="*/ 94 w 96"/>
                  <a:gd name="T105" fmla="*/ 51 h 739"/>
                  <a:gd name="T106" fmla="*/ 96 w 96"/>
                  <a:gd name="T107" fmla="*/ 32 h 739"/>
                  <a:gd name="T108" fmla="*/ 92 w 96"/>
                  <a:gd name="T109" fmla="*/ 15 h 739"/>
                  <a:gd name="T110" fmla="*/ 84 w 96"/>
                  <a:gd name="T111" fmla="*/ 1 h 739"/>
                  <a:gd name="T112" fmla="*/ 75 w 96"/>
                  <a:gd name="T113" fmla="*/ 5 h 739"/>
                  <a:gd name="T114" fmla="*/ 71 w 96"/>
                  <a:gd name="T115" fmla="*/ 17 h 7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6"/>
                  <a:gd name="T175" fmla="*/ 0 h 739"/>
                  <a:gd name="T176" fmla="*/ 96 w 96"/>
                  <a:gd name="T177" fmla="*/ 739 h 7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6" h="739">
                    <a:moveTo>
                      <a:pt x="71" y="17"/>
                    </a:moveTo>
                    <a:lnTo>
                      <a:pt x="69" y="22"/>
                    </a:lnTo>
                    <a:lnTo>
                      <a:pt x="67" y="32"/>
                    </a:lnTo>
                    <a:lnTo>
                      <a:pt x="65" y="38"/>
                    </a:lnTo>
                    <a:lnTo>
                      <a:pt x="65" y="43"/>
                    </a:lnTo>
                    <a:lnTo>
                      <a:pt x="63" y="51"/>
                    </a:lnTo>
                    <a:lnTo>
                      <a:pt x="63" y="58"/>
                    </a:lnTo>
                    <a:lnTo>
                      <a:pt x="61" y="66"/>
                    </a:lnTo>
                    <a:lnTo>
                      <a:pt x="61" y="74"/>
                    </a:lnTo>
                    <a:lnTo>
                      <a:pt x="59" y="83"/>
                    </a:lnTo>
                    <a:lnTo>
                      <a:pt x="57" y="93"/>
                    </a:lnTo>
                    <a:lnTo>
                      <a:pt x="56" y="102"/>
                    </a:lnTo>
                    <a:lnTo>
                      <a:pt x="56" y="112"/>
                    </a:lnTo>
                    <a:lnTo>
                      <a:pt x="54" y="123"/>
                    </a:lnTo>
                    <a:lnTo>
                      <a:pt x="54" y="134"/>
                    </a:lnTo>
                    <a:lnTo>
                      <a:pt x="52" y="146"/>
                    </a:lnTo>
                    <a:lnTo>
                      <a:pt x="50" y="157"/>
                    </a:lnTo>
                    <a:lnTo>
                      <a:pt x="48" y="169"/>
                    </a:lnTo>
                    <a:lnTo>
                      <a:pt x="46" y="182"/>
                    </a:lnTo>
                    <a:lnTo>
                      <a:pt x="44" y="193"/>
                    </a:lnTo>
                    <a:lnTo>
                      <a:pt x="44" y="207"/>
                    </a:lnTo>
                    <a:lnTo>
                      <a:pt x="42" y="218"/>
                    </a:lnTo>
                    <a:lnTo>
                      <a:pt x="40" y="233"/>
                    </a:lnTo>
                    <a:lnTo>
                      <a:pt x="38" y="247"/>
                    </a:lnTo>
                    <a:lnTo>
                      <a:pt x="38" y="260"/>
                    </a:lnTo>
                    <a:lnTo>
                      <a:pt x="37" y="273"/>
                    </a:lnTo>
                    <a:lnTo>
                      <a:pt x="35" y="286"/>
                    </a:lnTo>
                    <a:lnTo>
                      <a:pt x="33" y="300"/>
                    </a:lnTo>
                    <a:lnTo>
                      <a:pt x="33" y="315"/>
                    </a:lnTo>
                    <a:lnTo>
                      <a:pt x="31" y="328"/>
                    </a:lnTo>
                    <a:lnTo>
                      <a:pt x="29" y="343"/>
                    </a:lnTo>
                    <a:lnTo>
                      <a:pt x="27" y="355"/>
                    </a:lnTo>
                    <a:lnTo>
                      <a:pt x="25" y="368"/>
                    </a:lnTo>
                    <a:lnTo>
                      <a:pt x="23" y="381"/>
                    </a:lnTo>
                    <a:lnTo>
                      <a:pt x="23" y="397"/>
                    </a:lnTo>
                    <a:lnTo>
                      <a:pt x="21" y="410"/>
                    </a:lnTo>
                    <a:lnTo>
                      <a:pt x="19" y="423"/>
                    </a:lnTo>
                    <a:lnTo>
                      <a:pt x="18" y="435"/>
                    </a:lnTo>
                    <a:lnTo>
                      <a:pt x="18" y="450"/>
                    </a:lnTo>
                    <a:lnTo>
                      <a:pt x="16" y="461"/>
                    </a:lnTo>
                    <a:lnTo>
                      <a:pt x="14" y="475"/>
                    </a:lnTo>
                    <a:lnTo>
                      <a:pt x="12" y="486"/>
                    </a:lnTo>
                    <a:lnTo>
                      <a:pt x="12" y="497"/>
                    </a:lnTo>
                    <a:lnTo>
                      <a:pt x="10" y="509"/>
                    </a:lnTo>
                    <a:lnTo>
                      <a:pt x="10" y="522"/>
                    </a:lnTo>
                    <a:lnTo>
                      <a:pt x="8" y="533"/>
                    </a:lnTo>
                    <a:lnTo>
                      <a:pt x="8" y="545"/>
                    </a:lnTo>
                    <a:lnTo>
                      <a:pt x="6" y="554"/>
                    </a:lnTo>
                    <a:lnTo>
                      <a:pt x="6" y="564"/>
                    </a:lnTo>
                    <a:lnTo>
                      <a:pt x="4" y="573"/>
                    </a:lnTo>
                    <a:lnTo>
                      <a:pt x="4" y="583"/>
                    </a:lnTo>
                    <a:lnTo>
                      <a:pt x="2" y="590"/>
                    </a:lnTo>
                    <a:lnTo>
                      <a:pt x="2" y="598"/>
                    </a:lnTo>
                    <a:lnTo>
                      <a:pt x="2" y="606"/>
                    </a:lnTo>
                    <a:lnTo>
                      <a:pt x="2" y="615"/>
                    </a:lnTo>
                    <a:lnTo>
                      <a:pt x="0" y="621"/>
                    </a:lnTo>
                    <a:lnTo>
                      <a:pt x="0" y="627"/>
                    </a:lnTo>
                    <a:lnTo>
                      <a:pt x="0" y="630"/>
                    </a:lnTo>
                    <a:lnTo>
                      <a:pt x="0" y="636"/>
                    </a:lnTo>
                    <a:lnTo>
                      <a:pt x="0" y="644"/>
                    </a:lnTo>
                    <a:lnTo>
                      <a:pt x="2" y="647"/>
                    </a:lnTo>
                    <a:lnTo>
                      <a:pt x="2" y="653"/>
                    </a:lnTo>
                    <a:lnTo>
                      <a:pt x="6" y="661"/>
                    </a:lnTo>
                    <a:lnTo>
                      <a:pt x="10" y="670"/>
                    </a:lnTo>
                    <a:lnTo>
                      <a:pt x="16" y="678"/>
                    </a:lnTo>
                    <a:lnTo>
                      <a:pt x="19" y="687"/>
                    </a:lnTo>
                    <a:lnTo>
                      <a:pt x="25" y="695"/>
                    </a:lnTo>
                    <a:lnTo>
                      <a:pt x="33" y="704"/>
                    </a:lnTo>
                    <a:lnTo>
                      <a:pt x="38" y="712"/>
                    </a:lnTo>
                    <a:lnTo>
                      <a:pt x="44" y="718"/>
                    </a:lnTo>
                    <a:lnTo>
                      <a:pt x="52" y="725"/>
                    </a:lnTo>
                    <a:lnTo>
                      <a:pt x="57" y="731"/>
                    </a:lnTo>
                    <a:lnTo>
                      <a:pt x="63" y="735"/>
                    </a:lnTo>
                    <a:lnTo>
                      <a:pt x="69" y="737"/>
                    </a:lnTo>
                    <a:lnTo>
                      <a:pt x="75" y="739"/>
                    </a:lnTo>
                    <a:lnTo>
                      <a:pt x="78" y="737"/>
                    </a:lnTo>
                    <a:lnTo>
                      <a:pt x="82" y="735"/>
                    </a:lnTo>
                    <a:lnTo>
                      <a:pt x="86" y="723"/>
                    </a:lnTo>
                    <a:lnTo>
                      <a:pt x="90" y="714"/>
                    </a:lnTo>
                    <a:lnTo>
                      <a:pt x="92" y="706"/>
                    </a:lnTo>
                    <a:lnTo>
                      <a:pt x="94" y="697"/>
                    </a:lnTo>
                    <a:lnTo>
                      <a:pt x="92" y="687"/>
                    </a:lnTo>
                    <a:lnTo>
                      <a:pt x="92" y="678"/>
                    </a:lnTo>
                    <a:lnTo>
                      <a:pt x="90" y="668"/>
                    </a:lnTo>
                    <a:lnTo>
                      <a:pt x="88" y="659"/>
                    </a:lnTo>
                    <a:lnTo>
                      <a:pt x="86" y="653"/>
                    </a:lnTo>
                    <a:lnTo>
                      <a:pt x="82" y="649"/>
                    </a:lnTo>
                    <a:lnTo>
                      <a:pt x="80" y="646"/>
                    </a:lnTo>
                    <a:lnTo>
                      <a:pt x="78" y="644"/>
                    </a:lnTo>
                    <a:lnTo>
                      <a:pt x="71" y="640"/>
                    </a:lnTo>
                    <a:lnTo>
                      <a:pt x="65" y="636"/>
                    </a:lnTo>
                    <a:lnTo>
                      <a:pt x="59" y="630"/>
                    </a:lnTo>
                    <a:lnTo>
                      <a:pt x="54" y="623"/>
                    </a:lnTo>
                    <a:lnTo>
                      <a:pt x="52" y="615"/>
                    </a:lnTo>
                    <a:lnTo>
                      <a:pt x="52" y="608"/>
                    </a:lnTo>
                    <a:lnTo>
                      <a:pt x="52" y="604"/>
                    </a:lnTo>
                    <a:lnTo>
                      <a:pt x="52" y="598"/>
                    </a:lnTo>
                    <a:lnTo>
                      <a:pt x="52" y="592"/>
                    </a:lnTo>
                    <a:lnTo>
                      <a:pt x="52" y="589"/>
                    </a:lnTo>
                    <a:lnTo>
                      <a:pt x="52" y="579"/>
                    </a:lnTo>
                    <a:lnTo>
                      <a:pt x="52" y="571"/>
                    </a:lnTo>
                    <a:lnTo>
                      <a:pt x="52" y="566"/>
                    </a:lnTo>
                    <a:lnTo>
                      <a:pt x="52" y="560"/>
                    </a:lnTo>
                    <a:lnTo>
                      <a:pt x="52" y="552"/>
                    </a:lnTo>
                    <a:lnTo>
                      <a:pt x="54" y="547"/>
                    </a:lnTo>
                    <a:lnTo>
                      <a:pt x="54" y="539"/>
                    </a:lnTo>
                    <a:lnTo>
                      <a:pt x="54" y="532"/>
                    </a:lnTo>
                    <a:lnTo>
                      <a:pt x="54" y="524"/>
                    </a:lnTo>
                    <a:lnTo>
                      <a:pt x="56" y="516"/>
                    </a:lnTo>
                    <a:lnTo>
                      <a:pt x="56" y="507"/>
                    </a:lnTo>
                    <a:lnTo>
                      <a:pt x="56" y="497"/>
                    </a:lnTo>
                    <a:lnTo>
                      <a:pt x="56" y="490"/>
                    </a:lnTo>
                    <a:lnTo>
                      <a:pt x="57" y="480"/>
                    </a:lnTo>
                    <a:lnTo>
                      <a:pt x="57" y="471"/>
                    </a:lnTo>
                    <a:lnTo>
                      <a:pt x="59" y="459"/>
                    </a:lnTo>
                    <a:lnTo>
                      <a:pt x="59" y="450"/>
                    </a:lnTo>
                    <a:lnTo>
                      <a:pt x="61" y="440"/>
                    </a:lnTo>
                    <a:lnTo>
                      <a:pt x="61" y="429"/>
                    </a:lnTo>
                    <a:lnTo>
                      <a:pt x="61" y="419"/>
                    </a:lnTo>
                    <a:lnTo>
                      <a:pt x="61" y="408"/>
                    </a:lnTo>
                    <a:lnTo>
                      <a:pt x="63" y="397"/>
                    </a:lnTo>
                    <a:lnTo>
                      <a:pt x="63" y="385"/>
                    </a:lnTo>
                    <a:lnTo>
                      <a:pt x="63" y="374"/>
                    </a:lnTo>
                    <a:lnTo>
                      <a:pt x="65" y="362"/>
                    </a:lnTo>
                    <a:lnTo>
                      <a:pt x="65" y="351"/>
                    </a:lnTo>
                    <a:lnTo>
                      <a:pt x="65" y="340"/>
                    </a:lnTo>
                    <a:lnTo>
                      <a:pt x="67" y="328"/>
                    </a:lnTo>
                    <a:lnTo>
                      <a:pt x="67" y="317"/>
                    </a:lnTo>
                    <a:lnTo>
                      <a:pt x="69" y="305"/>
                    </a:lnTo>
                    <a:lnTo>
                      <a:pt x="69" y="294"/>
                    </a:lnTo>
                    <a:lnTo>
                      <a:pt x="71" y="283"/>
                    </a:lnTo>
                    <a:lnTo>
                      <a:pt x="71" y="271"/>
                    </a:lnTo>
                    <a:lnTo>
                      <a:pt x="73" y="260"/>
                    </a:lnTo>
                    <a:lnTo>
                      <a:pt x="73" y="248"/>
                    </a:lnTo>
                    <a:lnTo>
                      <a:pt x="75" y="237"/>
                    </a:lnTo>
                    <a:lnTo>
                      <a:pt x="75" y="226"/>
                    </a:lnTo>
                    <a:lnTo>
                      <a:pt x="76" y="216"/>
                    </a:lnTo>
                    <a:lnTo>
                      <a:pt x="76" y="205"/>
                    </a:lnTo>
                    <a:lnTo>
                      <a:pt x="76" y="195"/>
                    </a:lnTo>
                    <a:lnTo>
                      <a:pt x="78" y="184"/>
                    </a:lnTo>
                    <a:lnTo>
                      <a:pt x="78" y="174"/>
                    </a:lnTo>
                    <a:lnTo>
                      <a:pt x="78" y="165"/>
                    </a:lnTo>
                    <a:lnTo>
                      <a:pt x="80" y="155"/>
                    </a:lnTo>
                    <a:lnTo>
                      <a:pt x="80" y="146"/>
                    </a:lnTo>
                    <a:lnTo>
                      <a:pt x="82" y="138"/>
                    </a:lnTo>
                    <a:lnTo>
                      <a:pt x="82" y="129"/>
                    </a:lnTo>
                    <a:lnTo>
                      <a:pt x="84" y="121"/>
                    </a:lnTo>
                    <a:lnTo>
                      <a:pt x="84" y="112"/>
                    </a:lnTo>
                    <a:lnTo>
                      <a:pt x="86" y="106"/>
                    </a:lnTo>
                    <a:lnTo>
                      <a:pt x="86" y="96"/>
                    </a:lnTo>
                    <a:lnTo>
                      <a:pt x="86" y="91"/>
                    </a:lnTo>
                    <a:lnTo>
                      <a:pt x="88" y="85"/>
                    </a:lnTo>
                    <a:lnTo>
                      <a:pt x="88" y="79"/>
                    </a:lnTo>
                    <a:lnTo>
                      <a:pt x="88" y="74"/>
                    </a:lnTo>
                    <a:lnTo>
                      <a:pt x="90" y="68"/>
                    </a:lnTo>
                    <a:lnTo>
                      <a:pt x="90" y="64"/>
                    </a:lnTo>
                    <a:lnTo>
                      <a:pt x="92" y="60"/>
                    </a:lnTo>
                    <a:lnTo>
                      <a:pt x="92" y="55"/>
                    </a:lnTo>
                    <a:lnTo>
                      <a:pt x="94" y="51"/>
                    </a:lnTo>
                    <a:lnTo>
                      <a:pt x="94" y="43"/>
                    </a:lnTo>
                    <a:lnTo>
                      <a:pt x="96" y="38"/>
                    </a:lnTo>
                    <a:lnTo>
                      <a:pt x="96" y="32"/>
                    </a:lnTo>
                    <a:lnTo>
                      <a:pt x="96" y="26"/>
                    </a:lnTo>
                    <a:lnTo>
                      <a:pt x="94" y="20"/>
                    </a:lnTo>
                    <a:lnTo>
                      <a:pt x="92" y="15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84" y="1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5"/>
                    </a:lnTo>
                    <a:lnTo>
                      <a:pt x="71" y="9"/>
                    </a:lnTo>
                    <a:lnTo>
                      <a:pt x="71" y="1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6" name="Freeform 67"/>
              <p:cNvSpPr>
                <a:spLocks/>
              </p:cNvSpPr>
              <p:nvPr/>
            </p:nvSpPr>
            <p:spPr bwMode="auto">
              <a:xfrm>
                <a:off x="4777" y="480"/>
                <a:ext cx="324" cy="395"/>
              </a:xfrm>
              <a:custGeom>
                <a:avLst/>
                <a:gdLst>
                  <a:gd name="T0" fmla="*/ 585 w 648"/>
                  <a:gd name="T1" fmla="*/ 2 h 790"/>
                  <a:gd name="T2" fmla="*/ 543 w 648"/>
                  <a:gd name="T3" fmla="*/ 0 h 790"/>
                  <a:gd name="T4" fmla="*/ 486 w 648"/>
                  <a:gd name="T5" fmla="*/ 2 h 790"/>
                  <a:gd name="T6" fmla="*/ 422 w 648"/>
                  <a:gd name="T7" fmla="*/ 4 h 790"/>
                  <a:gd name="T8" fmla="*/ 350 w 648"/>
                  <a:gd name="T9" fmla="*/ 8 h 790"/>
                  <a:gd name="T10" fmla="*/ 277 w 648"/>
                  <a:gd name="T11" fmla="*/ 13 h 790"/>
                  <a:gd name="T12" fmla="*/ 205 w 648"/>
                  <a:gd name="T13" fmla="*/ 21 h 790"/>
                  <a:gd name="T14" fmla="*/ 140 w 648"/>
                  <a:gd name="T15" fmla="*/ 32 h 790"/>
                  <a:gd name="T16" fmla="*/ 87 w 648"/>
                  <a:gd name="T17" fmla="*/ 46 h 790"/>
                  <a:gd name="T18" fmla="*/ 49 w 648"/>
                  <a:gd name="T19" fmla="*/ 63 h 790"/>
                  <a:gd name="T20" fmla="*/ 21 w 648"/>
                  <a:gd name="T21" fmla="*/ 99 h 790"/>
                  <a:gd name="T22" fmla="*/ 13 w 648"/>
                  <a:gd name="T23" fmla="*/ 137 h 790"/>
                  <a:gd name="T24" fmla="*/ 7 w 648"/>
                  <a:gd name="T25" fmla="*/ 186 h 790"/>
                  <a:gd name="T26" fmla="*/ 4 w 648"/>
                  <a:gd name="T27" fmla="*/ 241 h 790"/>
                  <a:gd name="T28" fmla="*/ 4 w 648"/>
                  <a:gd name="T29" fmla="*/ 304 h 790"/>
                  <a:gd name="T30" fmla="*/ 4 w 648"/>
                  <a:gd name="T31" fmla="*/ 369 h 790"/>
                  <a:gd name="T32" fmla="*/ 4 w 648"/>
                  <a:gd name="T33" fmla="*/ 429 h 790"/>
                  <a:gd name="T34" fmla="*/ 6 w 648"/>
                  <a:gd name="T35" fmla="*/ 488 h 790"/>
                  <a:gd name="T36" fmla="*/ 7 w 648"/>
                  <a:gd name="T37" fmla="*/ 540 h 790"/>
                  <a:gd name="T38" fmla="*/ 9 w 648"/>
                  <a:gd name="T39" fmla="*/ 583 h 790"/>
                  <a:gd name="T40" fmla="*/ 11 w 648"/>
                  <a:gd name="T41" fmla="*/ 618 h 790"/>
                  <a:gd name="T42" fmla="*/ 7 w 648"/>
                  <a:gd name="T43" fmla="*/ 663 h 790"/>
                  <a:gd name="T44" fmla="*/ 4 w 648"/>
                  <a:gd name="T45" fmla="*/ 701 h 790"/>
                  <a:gd name="T46" fmla="*/ 2 w 648"/>
                  <a:gd name="T47" fmla="*/ 745 h 790"/>
                  <a:gd name="T48" fmla="*/ 34 w 648"/>
                  <a:gd name="T49" fmla="*/ 777 h 790"/>
                  <a:gd name="T50" fmla="*/ 68 w 648"/>
                  <a:gd name="T51" fmla="*/ 783 h 790"/>
                  <a:gd name="T52" fmla="*/ 112 w 648"/>
                  <a:gd name="T53" fmla="*/ 787 h 790"/>
                  <a:gd name="T54" fmla="*/ 165 w 648"/>
                  <a:gd name="T55" fmla="*/ 789 h 790"/>
                  <a:gd name="T56" fmla="*/ 224 w 648"/>
                  <a:gd name="T57" fmla="*/ 790 h 790"/>
                  <a:gd name="T58" fmla="*/ 285 w 648"/>
                  <a:gd name="T59" fmla="*/ 790 h 790"/>
                  <a:gd name="T60" fmla="*/ 346 w 648"/>
                  <a:gd name="T61" fmla="*/ 789 h 790"/>
                  <a:gd name="T62" fmla="*/ 401 w 648"/>
                  <a:gd name="T63" fmla="*/ 785 h 790"/>
                  <a:gd name="T64" fmla="*/ 450 w 648"/>
                  <a:gd name="T65" fmla="*/ 781 h 790"/>
                  <a:gd name="T66" fmla="*/ 490 w 648"/>
                  <a:gd name="T67" fmla="*/ 775 h 790"/>
                  <a:gd name="T68" fmla="*/ 521 w 648"/>
                  <a:gd name="T69" fmla="*/ 762 h 790"/>
                  <a:gd name="T70" fmla="*/ 540 w 648"/>
                  <a:gd name="T71" fmla="*/ 730 h 790"/>
                  <a:gd name="T72" fmla="*/ 545 w 648"/>
                  <a:gd name="T73" fmla="*/ 676 h 790"/>
                  <a:gd name="T74" fmla="*/ 545 w 648"/>
                  <a:gd name="T75" fmla="*/ 638 h 790"/>
                  <a:gd name="T76" fmla="*/ 540 w 648"/>
                  <a:gd name="T77" fmla="*/ 602 h 790"/>
                  <a:gd name="T78" fmla="*/ 530 w 648"/>
                  <a:gd name="T79" fmla="*/ 566 h 790"/>
                  <a:gd name="T80" fmla="*/ 517 w 648"/>
                  <a:gd name="T81" fmla="*/ 526 h 790"/>
                  <a:gd name="T82" fmla="*/ 502 w 648"/>
                  <a:gd name="T83" fmla="*/ 488 h 790"/>
                  <a:gd name="T84" fmla="*/ 481 w 648"/>
                  <a:gd name="T85" fmla="*/ 450 h 790"/>
                  <a:gd name="T86" fmla="*/ 458 w 648"/>
                  <a:gd name="T87" fmla="*/ 410 h 790"/>
                  <a:gd name="T88" fmla="*/ 437 w 648"/>
                  <a:gd name="T89" fmla="*/ 374 h 790"/>
                  <a:gd name="T90" fmla="*/ 420 w 648"/>
                  <a:gd name="T91" fmla="*/ 338 h 790"/>
                  <a:gd name="T92" fmla="*/ 405 w 648"/>
                  <a:gd name="T93" fmla="*/ 306 h 790"/>
                  <a:gd name="T94" fmla="*/ 391 w 648"/>
                  <a:gd name="T95" fmla="*/ 272 h 790"/>
                  <a:gd name="T96" fmla="*/ 380 w 648"/>
                  <a:gd name="T97" fmla="*/ 220 h 790"/>
                  <a:gd name="T98" fmla="*/ 386 w 648"/>
                  <a:gd name="T99" fmla="*/ 186 h 790"/>
                  <a:gd name="T100" fmla="*/ 420 w 648"/>
                  <a:gd name="T101" fmla="*/ 173 h 790"/>
                  <a:gd name="T102" fmla="*/ 464 w 648"/>
                  <a:gd name="T103" fmla="*/ 190 h 790"/>
                  <a:gd name="T104" fmla="*/ 515 w 648"/>
                  <a:gd name="T105" fmla="*/ 217 h 790"/>
                  <a:gd name="T106" fmla="*/ 560 w 648"/>
                  <a:gd name="T107" fmla="*/ 234 h 790"/>
                  <a:gd name="T108" fmla="*/ 599 w 648"/>
                  <a:gd name="T109" fmla="*/ 232 h 790"/>
                  <a:gd name="T110" fmla="*/ 619 w 648"/>
                  <a:gd name="T111" fmla="*/ 192 h 790"/>
                  <a:gd name="T112" fmla="*/ 633 w 648"/>
                  <a:gd name="T113" fmla="*/ 141 h 790"/>
                  <a:gd name="T114" fmla="*/ 644 w 648"/>
                  <a:gd name="T115" fmla="*/ 91 h 790"/>
                  <a:gd name="T116" fmla="*/ 648 w 648"/>
                  <a:gd name="T117" fmla="*/ 51 h 790"/>
                  <a:gd name="T118" fmla="*/ 637 w 648"/>
                  <a:gd name="T119" fmla="*/ 19 h 790"/>
                  <a:gd name="T120" fmla="*/ 608 w 648"/>
                  <a:gd name="T121" fmla="*/ 6 h 7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8"/>
                  <a:gd name="T184" fmla="*/ 0 h 790"/>
                  <a:gd name="T185" fmla="*/ 648 w 648"/>
                  <a:gd name="T186" fmla="*/ 790 h 7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8" h="790">
                    <a:moveTo>
                      <a:pt x="608" y="6"/>
                    </a:moveTo>
                    <a:lnTo>
                      <a:pt x="604" y="4"/>
                    </a:lnTo>
                    <a:lnTo>
                      <a:pt x="600" y="4"/>
                    </a:lnTo>
                    <a:lnTo>
                      <a:pt x="597" y="2"/>
                    </a:lnTo>
                    <a:lnTo>
                      <a:pt x="591" y="2"/>
                    </a:lnTo>
                    <a:lnTo>
                      <a:pt x="585" y="2"/>
                    </a:lnTo>
                    <a:lnTo>
                      <a:pt x="580" y="2"/>
                    </a:lnTo>
                    <a:lnTo>
                      <a:pt x="574" y="2"/>
                    </a:lnTo>
                    <a:lnTo>
                      <a:pt x="566" y="2"/>
                    </a:lnTo>
                    <a:lnTo>
                      <a:pt x="559" y="0"/>
                    </a:lnTo>
                    <a:lnTo>
                      <a:pt x="551" y="0"/>
                    </a:lnTo>
                    <a:lnTo>
                      <a:pt x="543" y="0"/>
                    </a:lnTo>
                    <a:lnTo>
                      <a:pt x="536" y="0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507" y="0"/>
                    </a:lnTo>
                    <a:lnTo>
                      <a:pt x="498" y="2"/>
                    </a:lnTo>
                    <a:lnTo>
                      <a:pt x="486" y="2"/>
                    </a:lnTo>
                    <a:lnTo>
                      <a:pt x="477" y="2"/>
                    </a:lnTo>
                    <a:lnTo>
                      <a:pt x="465" y="2"/>
                    </a:lnTo>
                    <a:lnTo>
                      <a:pt x="456" y="2"/>
                    </a:lnTo>
                    <a:lnTo>
                      <a:pt x="445" y="2"/>
                    </a:lnTo>
                    <a:lnTo>
                      <a:pt x="433" y="2"/>
                    </a:lnTo>
                    <a:lnTo>
                      <a:pt x="422" y="4"/>
                    </a:lnTo>
                    <a:lnTo>
                      <a:pt x="410" y="4"/>
                    </a:lnTo>
                    <a:lnTo>
                      <a:pt x="399" y="4"/>
                    </a:lnTo>
                    <a:lnTo>
                      <a:pt x="386" y="4"/>
                    </a:lnTo>
                    <a:lnTo>
                      <a:pt x="374" y="6"/>
                    </a:lnTo>
                    <a:lnTo>
                      <a:pt x="363" y="6"/>
                    </a:lnTo>
                    <a:lnTo>
                      <a:pt x="350" y="8"/>
                    </a:lnTo>
                    <a:lnTo>
                      <a:pt x="338" y="8"/>
                    </a:lnTo>
                    <a:lnTo>
                      <a:pt x="325" y="10"/>
                    </a:lnTo>
                    <a:lnTo>
                      <a:pt x="313" y="11"/>
                    </a:lnTo>
                    <a:lnTo>
                      <a:pt x="300" y="11"/>
                    </a:lnTo>
                    <a:lnTo>
                      <a:pt x="289" y="13"/>
                    </a:lnTo>
                    <a:lnTo>
                      <a:pt x="277" y="13"/>
                    </a:lnTo>
                    <a:lnTo>
                      <a:pt x="264" y="15"/>
                    </a:lnTo>
                    <a:lnTo>
                      <a:pt x="253" y="15"/>
                    </a:lnTo>
                    <a:lnTo>
                      <a:pt x="239" y="17"/>
                    </a:lnTo>
                    <a:lnTo>
                      <a:pt x="230" y="19"/>
                    </a:lnTo>
                    <a:lnTo>
                      <a:pt x="218" y="21"/>
                    </a:lnTo>
                    <a:lnTo>
                      <a:pt x="205" y="21"/>
                    </a:lnTo>
                    <a:lnTo>
                      <a:pt x="194" y="23"/>
                    </a:lnTo>
                    <a:lnTo>
                      <a:pt x="182" y="25"/>
                    </a:lnTo>
                    <a:lnTo>
                      <a:pt x="173" y="27"/>
                    </a:lnTo>
                    <a:lnTo>
                      <a:pt x="161" y="29"/>
                    </a:lnTo>
                    <a:lnTo>
                      <a:pt x="152" y="30"/>
                    </a:lnTo>
                    <a:lnTo>
                      <a:pt x="140" y="32"/>
                    </a:lnTo>
                    <a:lnTo>
                      <a:pt x="133" y="36"/>
                    </a:lnTo>
                    <a:lnTo>
                      <a:pt x="121" y="38"/>
                    </a:lnTo>
                    <a:lnTo>
                      <a:pt x="112" y="40"/>
                    </a:lnTo>
                    <a:lnTo>
                      <a:pt x="104" y="40"/>
                    </a:lnTo>
                    <a:lnTo>
                      <a:pt x="95" y="44"/>
                    </a:lnTo>
                    <a:lnTo>
                      <a:pt x="87" y="46"/>
                    </a:lnTo>
                    <a:lnTo>
                      <a:pt x="80" y="48"/>
                    </a:lnTo>
                    <a:lnTo>
                      <a:pt x="72" y="51"/>
                    </a:lnTo>
                    <a:lnTo>
                      <a:pt x="66" y="53"/>
                    </a:lnTo>
                    <a:lnTo>
                      <a:pt x="61" y="57"/>
                    </a:lnTo>
                    <a:lnTo>
                      <a:pt x="55" y="59"/>
                    </a:lnTo>
                    <a:lnTo>
                      <a:pt x="49" y="63"/>
                    </a:lnTo>
                    <a:lnTo>
                      <a:pt x="45" y="65"/>
                    </a:lnTo>
                    <a:lnTo>
                      <a:pt x="36" y="70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3" y="95"/>
                    </a:lnTo>
                    <a:lnTo>
                      <a:pt x="21" y="99"/>
                    </a:lnTo>
                    <a:lnTo>
                      <a:pt x="21" y="105"/>
                    </a:lnTo>
                    <a:lnTo>
                      <a:pt x="19" y="110"/>
                    </a:lnTo>
                    <a:lnTo>
                      <a:pt x="17" y="116"/>
                    </a:lnTo>
                    <a:lnTo>
                      <a:pt x="15" y="122"/>
                    </a:lnTo>
                    <a:lnTo>
                      <a:pt x="15" y="129"/>
                    </a:lnTo>
                    <a:lnTo>
                      <a:pt x="13" y="137"/>
                    </a:lnTo>
                    <a:lnTo>
                      <a:pt x="11" y="144"/>
                    </a:lnTo>
                    <a:lnTo>
                      <a:pt x="11" y="152"/>
                    </a:lnTo>
                    <a:lnTo>
                      <a:pt x="9" y="160"/>
                    </a:lnTo>
                    <a:lnTo>
                      <a:pt x="9" y="169"/>
                    </a:lnTo>
                    <a:lnTo>
                      <a:pt x="9" y="179"/>
                    </a:lnTo>
                    <a:lnTo>
                      <a:pt x="7" y="186"/>
                    </a:lnTo>
                    <a:lnTo>
                      <a:pt x="6" y="194"/>
                    </a:lnTo>
                    <a:lnTo>
                      <a:pt x="6" y="203"/>
                    </a:lnTo>
                    <a:lnTo>
                      <a:pt x="6" y="213"/>
                    </a:lnTo>
                    <a:lnTo>
                      <a:pt x="4" y="222"/>
                    </a:lnTo>
                    <a:lnTo>
                      <a:pt x="4" y="232"/>
                    </a:lnTo>
                    <a:lnTo>
                      <a:pt x="4" y="241"/>
                    </a:lnTo>
                    <a:lnTo>
                      <a:pt x="4" y="253"/>
                    </a:lnTo>
                    <a:lnTo>
                      <a:pt x="4" y="262"/>
                    </a:lnTo>
                    <a:lnTo>
                      <a:pt x="4" y="272"/>
                    </a:lnTo>
                    <a:lnTo>
                      <a:pt x="4" y="283"/>
                    </a:lnTo>
                    <a:lnTo>
                      <a:pt x="4" y="295"/>
                    </a:lnTo>
                    <a:lnTo>
                      <a:pt x="4" y="304"/>
                    </a:lnTo>
                    <a:lnTo>
                      <a:pt x="4" y="315"/>
                    </a:lnTo>
                    <a:lnTo>
                      <a:pt x="4" y="327"/>
                    </a:lnTo>
                    <a:lnTo>
                      <a:pt x="4" y="336"/>
                    </a:lnTo>
                    <a:lnTo>
                      <a:pt x="4" y="348"/>
                    </a:lnTo>
                    <a:lnTo>
                      <a:pt x="4" y="357"/>
                    </a:lnTo>
                    <a:lnTo>
                      <a:pt x="4" y="369"/>
                    </a:lnTo>
                    <a:lnTo>
                      <a:pt x="4" y="378"/>
                    </a:lnTo>
                    <a:lnTo>
                      <a:pt x="4" y="390"/>
                    </a:lnTo>
                    <a:lnTo>
                      <a:pt x="4" y="399"/>
                    </a:lnTo>
                    <a:lnTo>
                      <a:pt x="4" y="409"/>
                    </a:lnTo>
                    <a:lnTo>
                      <a:pt x="4" y="420"/>
                    </a:lnTo>
                    <a:lnTo>
                      <a:pt x="4" y="429"/>
                    </a:lnTo>
                    <a:lnTo>
                      <a:pt x="4" y="441"/>
                    </a:lnTo>
                    <a:lnTo>
                      <a:pt x="4" y="450"/>
                    </a:lnTo>
                    <a:lnTo>
                      <a:pt x="6" y="462"/>
                    </a:lnTo>
                    <a:lnTo>
                      <a:pt x="6" y="469"/>
                    </a:lnTo>
                    <a:lnTo>
                      <a:pt x="6" y="479"/>
                    </a:lnTo>
                    <a:lnTo>
                      <a:pt x="6" y="488"/>
                    </a:lnTo>
                    <a:lnTo>
                      <a:pt x="7" y="500"/>
                    </a:lnTo>
                    <a:lnTo>
                      <a:pt x="7" y="507"/>
                    </a:lnTo>
                    <a:lnTo>
                      <a:pt x="7" y="517"/>
                    </a:lnTo>
                    <a:lnTo>
                      <a:pt x="7" y="524"/>
                    </a:lnTo>
                    <a:lnTo>
                      <a:pt x="7" y="532"/>
                    </a:lnTo>
                    <a:lnTo>
                      <a:pt x="7" y="540"/>
                    </a:lnTo>
                    <a:lnTo>
                      <a:pt x="7" y="549"/>
                    </a:lnTo>
                    <a:lnTo>
                      <a:pt x="7" y="557"/>
                    </a:lnTo>
                    <a:lnTo>
                      <a:pt x="9" y="564"/>
                    </a:lnTo>
                    <a:lnTo>
                      <a:pt x="9" y="572"/>
                    </a:lnTo>
                    <a:lnTo>
                      <a:pt x="9" y="578"/>
                    </a:lnTo>
                    <a:lnTo>
                      <a:pt x="9" y="583"/>
                    </a:lnTo>
                    <a:lnTo>
                      <a:pt x="9" y="591"/>
                    </a:lnTo>
                    <a:lnTo>
                      <a:pt x="9" y="595"/>
                    </a:lnTo>
                    <a:lnTo>
                      <a:pt x="11" y="600"/>
                    </a:lnTo>
                    <a:lnTo>
                      <a:pt x="11" y="606"/>
                    </a:lnTo>
                    <a:lnTo>
                      <a:pt x="11" y="610"/>
                    </a:lnTo>
                    <a:lnTo>
                      <a:pt x="11" y="618"/>
                    </a:lnTo>
                    <a:lnTo>
                      <a:pt x="11" y="627"/>
                    </a:lnTo>
                    <a:lnTo>
                      <a:pt x="9" y="635"/>
                    </a:lnTo>
                    <a:lnTo>
                      <a:pt x="9" y="642"/>
                    </a:lnTo>
                    <a:lnTo>
                      <a:pt x="9" y="648"/>
                    </a:lnTo>
                    <a:lnTo>
                      <a:pt x="9" y="656"/>
                    </a:lnTo>
                    <a:lnTo>
                      <a:pt x="7" y="663"/>
                    </a:lnTo>
                    <a:lnTo>
                      <a:pt x="7" y="671"/>
                    </a:lnTo>
                    <a:lnTo>
                      <a:pt x="6" y="676"/>
                    </a:lnTo>
                    <a:lnTo>
                      <a:pt x="6" y="682"/>
                    </a:lnTo>
                    <a:lnTo>
                      <a:pt x="4" y="690"/>
                    </a:lnTo>
                    <a:lnTo>
                      <a:pt x="4" y="695"/>
                    </a:lnTo>
                    <a:lnTo>
                      <a:pt x="4" y="701"/>
                    </a:lnTo>
                    <a:lnTo>
                      <a:pt x="2" y="707"/>
                    </a:lnTo>
                    <a:lnTo>
                      <a:pt x="2" y="713"/>
                    </a:lnTo>
                    <a:lnTo>
                      <a:pt x="2" y="718"/>
                    </a:lnTo>
                    <a:lnTo>
                      <a:pt x="0" y="728"/>
                    </a:lnTo>
                    <a:lnTo>
                      <a:pt x="2" y="737"/>
                    </a:lnTo>
                    <a:lnTo>
                      <a:pt x="2" y="745"/>
                    </a:lnTo>
                    <a:lnTo>
                      <a:pt x="6" y="754"/>
                    </a:lnTo>
                    <a:lnTo>
                      <a:pt x="7" y="760"/>
                    </a:lnTo>
                    <a:lnTo>
                      <a:pt x="13" y="766"/>
                    </a:lnTo>
                    <a:lnTo>
                      <a:pt x="21" y="771"/>
                    </a:lnTo>
                    <a:lnTo>
                      <a:pt x="30" y="777"/>
                    </a:lnTo>
                    <a:lnTo>
                      <a:pt x="34" y="777"/>
                    </a:lnTo>
                    <a:lnTo>
                      <a:pt x="42" y="779"/>
                    </a:lnTo>
                    <a:lnTo>
                      <a:pt x="45" y="779"/>
                    </a:lnTo>
                    <a:lnTo>
                      <a:pt x="51" y="781"/>
                    </a:lnTo>
                    <a:lnTo>
                      <a:pt x="57" y="781"/>
                    </a:lnTo>
                    <a:lnTo>
                      <a:pt x="63" y="783"/>
                    </a:lnTo>
                    <a:lnTo>
                      <a:pt x="68" y="783"/>
                    </a:lnTo>
                    <a:lnTo>
                      <a:pt x="76" y="783"/>
                    </a:lnTo>
                    <a:lnTo>
                      <a:pt x="82" y="785"/>
                    </a:lnTo>
                    <a:lnTo>
                      <a:pt x="89" y="785"/>
                    </a:lnTo>
                    <a:lnTo>
                      <a:pt x="95" y="785"/>
                    </a:lnTo>
                    <a:lnTo>
                      <a:pt x="104" y="787"/>
                    </a:lnTo>
                    <a:lnTo>
                      <a:pt x="112" y="787"/>
                    </a:lnTo>
                    <a:lnTo>
                      <a:pt x="121" y="789"/>
                    </a:lnTo>
                    <a:lnTo>
                      <a:pt x="129" y="789"/>
                    </a:lnTo>
                    <a:lnTo>
                      <a:pt x="137" y="789"/>
                    </a:lnTo>
                    <a:lnTo>
                      <a:pt x="146" y="789"/>
                    </a:lnTo>
                    <a:lnTo>
                      <a:pt x="156" y="789"/>
                    </a:lnTo>
                    <a:lnTo>
                      <a:pt x="165" y="789"/>
                    </a:lnTo>
                    <a:lnTo>
                      <a:pt x="175" y="789"/>
                    </a:lnTo>
                    <a:lnTo>
                      <a:pt x="184" y="789"/>
                    </a:lnTo>
                    <a:lnTo>
                      <a:pt x="194" y="790"/>
                    </a:lnTo>
                    <a:lnTo>
                      <a:pt x="203" y="790"/>
                    </a:lnTo>
                    <a:lnTo>
                      <a:pt x="215" y="790"/>
                    </a:lnTo>
                    <a:lnTo>
                      <a:pt x="224" y="790"/>
                    </a:lnTo>
                    <a:lnTo>
                      <a:pt x="234" y="790"/>
                    </a:lnTo>
                    <a:lnTo>
                      <a:pt x="243" y="790"/>
                    </a:lnTo>
                    <a:lnTo>
                      <a:pt x="255" y="790"/>
                    </a:lnTo>
                    <a:lnTo>
                      <a:pt x="264" y="790"/>
                    </a:lnTo>
                    <a:lnTo>
                      <a:pt x="275" y="790"/>
                    </a:lnTo>
                    <a:lnTo>
                      <a:pt x="285" y="790"/>
                    </a:lnTo>
                    <a:lnTo>
                      <a:pt x="294" y="790"/>
                    </a:lnTo>
                    <a:lnTo>
                      <a:pt x="306" y="789"/>
                    </a:lnTo>
                    <a:lnTo>
                      <a:pt x="315" y="789"/>
                    </a:lnTo>
                    <a:lnTo>
                      <a:pt x="325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89"/>
                    </a:lnTo>
                    <a:lnTo>
                      <a:pt x="365" y="787"/>
                    </a:lnTo>
                    <a:lnTo>
                      <a:pt x="374" y="787"/>
                    </a:lnTo>
                    <a:lnTo>
                      <a:pt x="384" y="787"/>
                    </a:lnTo>
                    <a:lnTo>
                      <a:pt x="393" y="787"/>
                    </a:lnTo>
                    <a:lnTo>
                      <a:pt x="401" y="785"/>
                    </a:lnTo>
                    <a:lnTo>
                      <a:pt x="410" y="785"/>
                    </a:lnTo>
                    <a:lnTo>
                      <a:pt x="420" y="785"/>
                    </a:lnTo>
                    <a:lnTo>
                      <a:pt x="427" y="785"/>
                    </a:lnTo>
                    <a:lnTo>
                      <a:pt x="435" y="783"/>
                    </a:lnTo>
                    <a:lnTo>
                      <a:pt x="443" y="783"/>
                    </a:lnTo>
                    <a:lnTo>
                      <a:pt x="450" y="781"/>
                    </a:lnTo>
                    <a:lnTo>
                      <a:pt x="458" y="781"/>
                    </a:lnTo>
                    <a:lnTo>
                      <a:pt x="465" y="779"/>
                    </a:lnTo>
                    <a:lnTo>
                      <a:pt x="471" y="779"/>
                    </a:lnTo>
                    <a:lnTo>
                      <a:pt x="479" y="777"/>
                    </a:lnTo>
                    <a:lnTo>
                      <a:pt x="484" y="777"/>
                    </a:lnTo>
                    <a:lnTo>
                      <a:pt x="490" y="775"/>
                    </a:lnTo>
                    <a:lnTo>
                      <a:pt x="494" y="773"/>
                    </a:lnTo>
                    <a:lnTo>
                      <a:pt x="498" y="773"/>
                    </a:lnTo>
                    <a:lnTo>
                      <a:pt x="503" y="771"/>
                    </a:lnTo>
                    <a:lnTo>
                      <a:pt x="511" y="770"/>
                    </a:lnTo>
                    <a:lnTo>
                      <a:pt x="517" y="768"/>
                    </a:lnTo>
                    <a:lnTo>
                      <a:pt x="521" y="762"/>
                    </a:lnTo>
                    <a:lnTo>
                      <a:pt x="524" y="758"/>
                    </a:lnTo>
                    <a:lnTo>
                      <a:pt x="528" y="754"/>
                    </a:lnTo>
                    <a:lnTo>
                      <a:pt x="532" y="749"/>
                    </a:lnTo>
                    <a:lnTo>
                      <a:pt x="534" y="743"/>
                    </a:lnTo>
                    <a:lnTo>
                      <a:pt x="538" y="737"/>
                    </a:lnTo>
                    <a:lnTo>
                      <a:pt x="540" y="730"/>
                    </a:lnTo>
                    <a:lnTo>
                      <a:pt x="541" y="722"/>
                    </a:lnTo>
                    <a:lnTo>
                      <a:pt x="543" y="714"/>
                    </a:lnTo>
                    <a:lnTo>
                      <a:pt x="543" y="705"/>
                    </a:lnTo>
                    <a:lnTo>
                      <a:pt x="545" y="695"/>
                    </a:lnTo>
                    <a:lnTo>
                      <a:pt x="547" y="686"/>
                    </a:lnTo>
                    <a:lnTo>
                      <a:pt x="545" y="676"/>
                    </a:lnTo>
                    <a:lnTo>
                      <a:pt x="545" y="667"/>
                    </a:lnTo>
                    <a:lnTo>
                      <a:pt x="545" y="661"/>
                    </a:lnTo>
                    <a:lnTo>
                      <a:pt x="545" y="656"/>
                    </a:lnTo>
                    <a:lnTo>
                      <a:pt x="545" y="650"/>
                    </a:lnTo>
                    <a:lnTo>
                      <a:pt x="545" y="646"/>
                    </a:lnTo>
                    <a:lnTo>
                      <a:pt x="545" y="638"/>
                    </a:lnTo>
                    <a:lnTo>
                      <a:pt x="543" y="633"/>
                    </a:lnTo>
                    <a:lnTo>
                      <a:pt x="543" y="627"/>
                    </a:lnTo>
                    <a:lnTo>
                      <a:pt x="541" y="621"/>
                    </a:lnTo>
                    <a:lnTo>
                      <a:pt x="541" y="616"/>
                    </a:lnTo>
                    <a:lnTo>
                      <a:pt x="540" y="610"/>
                    </a:lnTo>
                    <a:lnTo>
                      <a:pt x="540" y="602"/>
                    </a:lnTo>
                    <a:lnTo>
                      <a:pt x="538" y="599"/>
                    </a:lnTo>
                    <a:lnTo>
                      <a:pt x="536" y="591"/>
                    </a:lnTo>
                    <a:lnTo>
                      <a:pt x="536" y="585"/>
                    </a:lnTo>
                    <a:lnTo>
                      <a:pt x="534" y="578"/>
                    </a:lnTo>
                    <a:lnTo>
                      <a:pt x="532" y="572"/>
                    </a:lnTo>
                    <a:lnTo>
                      <a:pt x="530" y="566"/>
                    </a:lnTo>
                    <a:lnTo>
                      <a:pt x="528" y="559"/>
                    </a:lnTo>
                    <a:lnTo>
                      <a:pt x="526" y="553"/>
                    </a:lnTo>
                    <a:lnTo>
                      <a:pt x="526" y="547"/>
                    </a:lnTo>
                    <a:lnTo>
                      <a:pt x="522" y="540"/>
                    </a:lnTo>
                    <a:lnTo>
                      <a:pt x="521" y="534"/>
                    </a:lnTo>
                    <a:lnTo>
                      <a:pt x="517" y="526"/>
                    </a:lnTo>
                    <a:lnTo>
                      <a:pt x="515" y="521"/>
                    </a:lnTo>
                    <a:lnTo>
                      <a:pt x="513" y="515"/>
                    </a:lnTo>
                    <a:lnTo>
                      <a:pt x="509" y="507"/>
                    </a:lnTo>
                    <a:lnTo>
                      <a:pt x="507" y="502"/>
                    </a:lnTo>
                    <a:lnTo>
                      <a:pt x="505" y="496"/>
                    </a:lnTo>
                    <a:lnTo>
                      <a:pt x="502" y="488"/>
                    </a:lnTo>
                    <a:lnTo>
                      <a:pt x="498" y="481"/>
                    </a:lnTo>
                    <a:lnTo>
                      <a:pt x="494" y="475"/>
                    </a:lnTo>
                    <a:lnTo>
                      <a:pt x="492" y="469"/>
                    </a:lnTo>
                    <a:lnTo>
                      <a:pt x="488" y="462"/>
                    </a:lnTo>
                    <a:lnTo>
                      <a:pt x="484" y="456"/>
                    </a:lnTo>
                    <a:lnTo>
                      <a:pt x="481" y="450"/>
                    </a:lnTo>
                    <a:lnTo>
                      <a:pt x="479" y="445"/>
                    </a:lnTo>
                    <a:lnTo>
                      <a:pt x="473" y="437"/>
                    </a:lnTo>
                    <a:lnTo>
                      <a:pt x="469" y="429"/>
                    </a:lnTo>
                    <a:lnTo>
                      <a:pt x="465" y="424"/>
                    </a:lnTo>
                    <a:lnTo>
                      <a:pt x="462" y="418"/>
                    </a:lnTo>
                    <a:lnTo>
                      <a:pt x="458" y="410"/>
                    </a:lnTo>
                    <a:lnTo>
                      <a:pt x="454" y="405"/>
                    </a:lnTo>
                    <a:lnTo>
                      <a:pt x="450" y="399"/>
                    </a:lnTo>
                    <a:lnTo>
                      <a:pt x="446" y="393"/>
                    </a:lnTo>
                    <a:lnTo>
                      <a:pt x="443" y="388"/>
                    </a:lnTo>
                    <a:lnTo>
                      <a:pt x="441" y="380"/>
                    </a:lnTo>
                    <a:lnTo>
                      <a:pt x="437" y="374"/>
                    </a:lnTo>
                    <a:lnTo>
                      <a:pt x="433" y="369"/>
                    </a:lnTo>
                    <a:lnTo>
                      <a:pt x="431" y="363"/>
                    </a:lnTo>
                    <a:lnTo>
                      <a:pt x="427" y="357"/>
                    </a:lnTo>
                    <a:lnTo>
                      <a:pt x="426" y="352"/>
                    </a:lnTo>
                    <a:lnTo>
                      <a:pt x="422" y="346"/>
                    </a:lnTo>
                    <a:lnTo>
                      <a:pt x="420" y="338"/>
                    </a:lnTo>
                    <a:lnTo>
                      <a:pt x="418" y="333"/>
                    </a:lnTo>
                    <a:lnTo>
                      <a:pt x="414" y="327"/>
                    </a:lnTo>
                    <a:lnTo>
                      <a:pt x="412" y="321"/>
                    </a:lnTo>
                    <a:lnTo>
                      <a:pt x="408" y="317"/>
                    </a:lnTo>
                    <a:lnTo>
                      <a:pt x="407" y="312"/>
                    </a:lnTo>
                    <a:lnTo>
                      <a:pt x="405" y="306"/>
                    </a:lnTo>
                    <a:lnTo>
                      <a:pt x="403" y="302"/>
                    </a:lnTo>
                    <a:lnTo>
                      <a:pt x="401" y="296"/>
                    </a:lnTo>
                    <a:lnTo>
                      <a:pt x="399" y="291"/>
                    </a:lnTo>
                    <a:lnTo>
                      <a:pt x="397" y="285"/>
                    </a:lnTo>
                    <a:lnTo>
                      <a:pt x="395" y="281"/>
                    </a:lnTo>
                    <a:lnTo>
                      <a:pt x="391" y="272"/>
                    </a:lnTo>
                    <a:lnTo>
                      <a:pt x="389" y="262"/>
                    </a:lnTo>
                    <a:lnTo>
                      <a:pt x="388" y="253"/>
                    </a:lnTo>
                    <a:lnTo>
                      <a:pt x="384" y="245"/>
                    </a:lnTo>
                    <a:lnTo>
                      <a:pt x="382" y="238"/>
                    </a:lnTo>
                    <a:lnTo>
                      <a:pt x="382" y="230"/>
                    </a:lnTo>
                    <a:lnTo>
                      <a:pt x="380" y="220"/>
                    </a:lnTo>
                    <a:lnTo>
                      <a:pt x="380" y="215"/>
                    </a:lnTo>
                    <a:lnTo>
                      <a:pt x="380" y="209"/>
                    </a:lnTo>
                    <a:lnTo>
                      <a:pt x="382" y="203"/>
                    </a:lnTo>
                    <a:lnTo>
                      <a:pt x="382" y="198"/>
                    </a:lnTo>
                    <a:lnTo>
                      <a:pt x="384" y="192"/>
                    </a:lnTo>
                    <a:lnTo>
                      <a:pt x="386" y="186"/>
                    </a:lnTo>
                    <a:lnTo>
                      <a:pt x="389" y="184"/>
                    </a:lnTo>
                    <a:lnTo>
                      <a:pt x="395" y="179"/>
                    </a:lnTo>
                    <a:lnTo>
                      <a:pt x="405" y="175"/>
                    </a:lnTo>
                    <a:lnTo>
                      <a:pt x="410" y="173"/>
                    </a:lnTo>
                    <a:lnTo>
                      <a:pt x="416" y="173"/>
                    </a:lnTo>
                    <a:lnTo>
                      <a:pt x="420" y="173"/>
                    </a:lnTo>
                    <a:lnTo>
                      <a:pt x="427" y="177"/>
                    </a:lnTo>
                    <a:lnTo>
                      <a:pt x="433" y="177"/>
                    </a:lnTo>
                    <a:lnTo>
                      <a:pt x="441" y="181"/>
                    </a:lnTo>
                    <a:lnTo>
                      <a:pt x="448" y="182"/>
                    </a:lnTo>
                    <a:lnTo>
                      <a:pt x="456" y="186"/>
                    </a:lnTo>
                    <a:lnTo>
                      <a:pt x="464" y="190"/>
                    </a:lnTo>
                    <a:lnTo>
                      <a:pt x="473" y="194"/>
                    </a:lnTo>
                    <a:lnTo>
                      <a:pt x="481" y="198"/>
                    </a:lnTo>
                    <a:lnTo>
                      <a:pt x="490" y="203"/>
                    </a:lnTo>
                    <a:lnTo>
                      <a:pt x="498" y="207"/>
                    </a:lnTo>
                    <a:lnTo>
                      <a:pt x="505" y="213"/>
                    </a:lnTo>
                    <a:lnTo>
                      <a:pt x="515" y="217"/>
                    </a:lnTo>
                    <a:lnTo>
                      <a:pt x="522" y="220"/>
                    </a:lnTo>
                    <a:lnTo>
                      <a:pt x="530" y="224"/>
                    </a:lnTo>
                    <a:lnTo>
                      <a:pt x="540" y="228"/>
                    </a:lnTo>
                    <a:lnTo>
                      <a:pt x="547" y="230"/>
                    </a:lnTo>
                    <a:lnTo>
                      <a:pt x="555" y="234"/>
                    </a:lnTo>
                    <a:lnTo>
                      <a:pt x="560" y="234"/>
                    </a:lnTo>
                    <a:lnTo>
                      <a:pt x="568" y="236"/>
                    </a:lnTo>
                    <a:lnTo>
                      <a:pt x="576" y="238"/>
                    </a:lnTo>
                    <a:lnTo>
                      <a:pt x="583" y="238"/>
                    </a:lnTo>
                    <a:lnTo>
                      <a:pt x="589" y="236"/>
                    </a:lnTo>
                    <a:lnTo>
                      <a:pt x="595" y="234"/>
                    </a:lnTo>
                    <a:lnTo>
                      <a:pt x="599" y="232"/>
                    </a:lnTo>
                    <a:lnTo>
                      <a:pt x="604" y="228"/>
                    </a:lnTo>
                    <a:lnTo>
                      <a:pt x="608" y="224"/>
                    </a:lnTo>
                    <a:lnTo>
                      <a:pt x="614" y="219"/>
                    </a:lnTo>
                    <a:lnTo>
                      <a:pt x="616" y="211"/>
                    </a:lnTo>
                    <a:lnTo>
                      <a:pt x="618" y="203"/>
                    </a:lnTo>
                    <a:lnTo>
                      <a:pt x="619" y="192"/>
                    </a:lnTo>
                    <a:lnTo>
                      <a:pt x="621" y="182"/>
                    </a:lnTo>
                    <a:lnTo>
                      <a:pt x="623" y="175"/>
                    </a:lnTo>
                    <a:lnTo>
                      <a:pt x="625" y="165"/>
                    </a:lnTo>
                    <a:lnTo>
                      <a:pt x="627" y="158"/>
                    </a:lnTo>
                    <a:lnTo>
                      <a:pt x="631" y="148"/>
                    </a:lnTo>
                    <a:lnTo>
                      <a:pt x="633" y="141"/>
                    </a:lnTo>
                    <a:lnTo>
                      <a:pt x="635" y="131"/>
                    </a:lnTo>
                    <a:lnTo>
                      <a:pt x="637" y="124"/>
                    </a:lnTo>
                    <a:lnTo>
                      <a:pt x="638" y="116"/>
                    </a:lnTo>
                    <a:lnTo>
                      <a:pt x="640" y="106"/>
                    </a:lnTo>
                    <a:lnTo>
                      <a:pt x="642" y="101"/>
                    </a:lnTo>
                    <a:lnTo>
                      <a:pt x="644" y="91"/>
                    </a:lnTo>
                    <a:lnTo>
                      <a:pt x="646" y="86"/>
                    </a:lnTo>
                    <a:lnTo>
                      <a:pt x="646" y="78"/>
                    </a:lnTo>
                    <a:lnTo>
                      <a:pt x="648" y="72"/>
                    </a:lnTo>
                    <a:lnTo>
                      <a:pt x="648" y="65"/>
                    </a:lnTo>
                    <a:lnTo>
                      <a:pt x="648" y="57"/>
                    </a:lnTo>
                    <a:lnTo>
                      <a:pt x="648" y="51"/>
                    </a:lnTo>
                    <a:lnTo>
                      <a:pt x="648" y="46"/>
                    </a:lnTo>
                    <a:lnTo>
                      <a:pt x="648" y="40"/>
                    </a:lnTo>
                    <a:lnTo>
                      <a:pt x="646" y="36"/>
                    </a:lnTo>
                    <a:lnTo>
                      <a:pt x="644" y="30"/>
                    </a:lnTo>
                    <a:lnTo>
                      <a:pt x="644" y="27"/>
                    </a:lnTo>
                    <a:lnTo>
                      <a:pt x="637" y="19"/>
                    </a:lnTo>
                    <a:lnTo>
                      <a:pt x="629" y="13"/>
                    </a:lnTo>
                    <a:lnTo>
                      <a:pt x="623" y="10"/>
                    </a:lnTo>
                    <a:lnTo>
                      <a:pt x="619" y="8"/>
                    </a:lnTo>
                    <a:lnTo>
                      <a:pt x="614" y="6"/>
                    </a:lnTo>
                    <a:lnTo>
                      <a:pt x="608" y="6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7" name="Freeform 68"/>
              <p:cNvSpPr>
                <a:spLocks/>
              </p:cNvSpPr>
              <p:nvPr/>
            </p:nvSpPr>
            <p:spPr bwMode="auto">
              <a:xfrm>
                <a:off x="4735" y="412"/>
                <a:ext cx="175" cy="41"/>
              </a:xfrm>
              <a:custGeom>
                <a:avLst/>
                <a:gdLst>
                  <a:gd name="T0" fmla="*/ 17 w 350"/>
                  <a:gd name="T1" fmla="*/ 27 h 82"/>
                  <a:gd name="T2" fmla="*/ 31 w 350"/>
                  <a:gd name="T3" fmla="*/ 42 h 82"/>
                  <a:gd name="T4" fmla="*/ 38 w 350"/>
                  <a:gd name="T5" fmla="*/ 51 h 82"/>
                  <a:gd name="T6" fmla="*/ 54 w 350"/>
                  <a:gd name="T7" fmla="*/ 67 h 82"/>
                  <a:gd name="T8" fmla="*/ 69 w 350"/>
                  <a:gd name="T9" fmla="*/ 76 h 82"/>
                  <a:gd name="T10" fmla="*/ 80 w 350"/>
                  <a:gd name="T11" fmla="*/ 82 h 82"/>
                  <a:gd name="T12" fmla="*/ 88 w 350"/>
                  <a:gd name="T13" fmla="*/ 82 h 82"/>
                  <a:gd name="T14" fmla="*/ 97 w 350"/>
                  <a:gd name="T15" fmla="*/ 80 h 82"/>
                  <a:gd name="T16" fmla="*/ 112 w 350"/>
                  <a:gd name="T17" fmla="*/ 80 h 82"/>
                  <a:gd name="T18" fmla="*/ 126 w 350"/>
                  <a:gd name="T19" fmla="*/ 78 h 82"/>
                  <a:gd name="T20" fmla="*/ 135 w 350"/>
                  <a:gd name="T21" fmla="*/ 78 h 82"/>
                  <a:gd name="T22" fmla="*/ 147 w 350"/>
                  <a:gd name="T23" fmla="*/ 78 h 82"/>
                  <a:gd name="T24" fmla="*/ 156 w 350"/>
                  <a:gd name="T25" fmla="*/ 76 h 82"/>
                  <a:gd name="T26" fmla="*/ 168 w 350"/>
                  <a:gd name="T27" fmla="*/ 74 h 82"/>
                  <a:gd name="T28" fmla="*/ 179 w 350"/>
                  <a:gd name="T29" fmla="*/ 74 h 82"/>
                  <a:gd name="T30" fmla="*/ 190 w 350"/>
                  <a:gd name="T31" fmla="*/ 72 h 82"/>
                  <a:gd name="T32" fmla="*/ 204 w 350"/>
                  <a:gd name="T33" fmla="*/ 70 h 82"/>
                  <a:gd name="T34" fmla="*/ 215 w 350"/>
                  <a:gd name="T35" fmla="*/ 70 h 82"/>
                  <a:gd name="T36" fmla="*/ 228 w 350"/>
                  <a:gd name="T37" fmla="*/ 69 h 82"/>
                  <a:gd name="T38" fmla="*/ 242 w 350"/>
                  <a:gd name="T39" fmla="*/ 67 h 82"/>
                  <a:gd name="T40" fmla="*/ 251 w 350"/>
                  <a:gd name="T41" fmla="*/ 65 h 82"/>
                  <a:gd name="T42" fmla="*/ 263 w 350"/>
                  <a:gd name="T43" fmla="*/ 65 h 82"/>
                  <a:gd name="T44" fmla="*/ 274 w 350"/>
                  <a:gd name="T45" fmla="*/ 63 h 82"/>
                  <a:gd name="T46" fmla="*/ 291 w 350"/>
                  <a:gd name="T47" fmla="*/ 61 h 82"/>
                  <a:gd name="T48" fmla="*/ 310 w 350"/>
                  <a:gd name="T49" fmla="*/ 57 h 82"/>
                  <a:gd name="T50" fmla="*/ 325 w 350"/>
                  <a:gd name="T51" fmla="*/ 53 h 82"/>
                  <a:gd name="T52" fmla="*/ 339 w 350"/>
                  <a:gd name="T53" fmla="*/ 50 h 82"/>
                  <a:gd name="T54" fmla="*/ 350 w 350"/>
                  <a:gd name="T55" fmla="*/ 44 h 82"/>
                  <a:gd name="T56" fmla="*/ 344 w 350"/>
                  <a:gd name="T57" fmla="*/ 38 h 82"/>
                  <a:gd name="T58" fmla="*/ 329 w 350"/>
                  <a:gd name="T59" fmla="*/ 34 h 82"/>
                  <a:gd name="T60" fmla="*/ 316 w 350"/>
                  <a:gd name="T61" fmla="*/ 34 h 82"/>
                  <a:gd name="T62" fmla="*/ 301 w 350"/>
                  <a:gd name="T63" fmla="*/ 34 h 82"/>
                  <a:gd name="T64" fmla="*/ 282 w 350"/>
                  <a:gd name="T65" fmla="*/ 34 h 82"/>
                  <a:gd name="T66" fmla="*/ 263 w 350"/>
                  <a:gd name="T67" fmla="*/ 34 h 82"/>
                  <a:gd name="T68" fmla="*/ 244 w 350"/>
                  <a:gd name="T69" fmla="*/ 36 h 82"/>
                  <a:gd name="T70" fmla="*/ 228 w 350"/>
                  <a:gd name="T71" fmla="*/ 38 h 82"/>
                  <a:gd name="T72" fmla="*/ 217 w 350"/>
                  <a:gd name="T73" fmla="*/ 38 h 82"/>
                  <a:gd name="T74" fmla="*/ 206 w 350"/>
                  <a:gd name="T75" fmla="*/ 40 h 82"/>
                  <a:gd name="T76" fmla="*/ 196 w 350"/>
                  <a:gd name="T77" fmla="*/ 40 h 82"/>
                  <a:gd name="T78" fmla="*/ 181 w 350"/>
                  <a:gd name="T79" fmla="*/ 42 h 82"/>
                  <a:gd name="T80" fmla="*/ 164 w 350"/>
                  <a:gd name="T81" fmla="*/ 44 h 82"/>
                  <a:gd name="T82" fmla="*/ 147 w 350"/>
                  <a:gd name="T83" fmla="*/ 44 h 82"/>
                  <a:gd name="T84" fmla="*/ 131 w 350"/>
                  <a:gd name="T85" fmla="*/ 44 h 82"/>
                  <a:gd name="T86" fmla="*/ 120 w 350"/>
                  <a:gd name="T87" fmla="*/ 44 h 82"/>
                  <a:gd name="T88" fmla="*/ 112 w 350"/>
                  <a:gd name="T89" fmla="*/ 42 h 82"/>
                  <a:gd name="T90" fmla="*/ 101 w 350"/>
                  <a:gd name="T91" fmla="*/ 34 h 82"/>
                  <a:gd name="T92" fmla="*/ 84 w 350"/>
                  <a:gd name="T93" fmla="*/ 21 h 82"/>
                  <a:gd name="T94" fmla="*/ 71 w 350"/>
                  <a:gd name="T95" fmla="*/ 6 h 82"/>
                  <a:gd name="T96" fmla="*/ 55 w 350"/>
                  <a:gd name="T97" fmla="*/ 0 h 82"/>
                  <a:gd name="T98" fmla="*/ 36 w 350"/>
                  <a:gd name="T99" fmla="*/ 0 h 82"/>
                  <a:gd name="T100" fmla="*/ 16 w 350"/>
                  <a:gd name="T101" fmla="*/ 2 h 82"/>
                  <a:gd name="T102" fmla="*/ 2 w 350"/>
                  <a:gd name="T103" fmla="*/ 6 h 82"/>
                  <a:gd name="T104" fmla="*/ 2 w 350"/>
                  <a:gd name="T105" fmla="*/ 13 h 82"/>
                  <a:gd name="T106" fmla="*/ 10 w 350"/>
                  <a:gd name="T107" fmla="*/ 21 h 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0"/>
                  <a:gd name="T163" fmla="*/ 0 h 82"/>
                  <a:gd name="T164" fmla="*/ 350 w 350"/>
                  <a:gd name="T165" fmla="*/ 82 h 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0" h="82">
                    <a:moveTo>
                      <a:pt x="10" y="21"/>
                    </a:moveTo>
                    <a:lnTo>
                      <a:pt x="17" y="27"/>
                    </a:lnTo>
                    <a:lnTo>
                      <a:pt x="27" y="36"/>
                    </a:lnTo>
                    <a:lnTo>
                      <a:pt x="31" y="42"/>
                    </a:lnTo>
                    <a:lnTo>
                      <a:pt x="35" y="48"/>
                    </a:lnTo>
                    <a:lnTo>
                      <a:pt x="38" y="51"/>
                    </a:lnTo>
                    <a:lnTo>
                      <a:pt x="44" y="57"/>
                    </a:lnTo>
                    <a:lnTo>
                      <a:pt x="54" y="67"/>
                    </a:lnTo>
                    <a:lnTo>
                      <a:pt x="63" y="74"/>
                    </a:lnTo>
                    <a:lnTo>
                      <a:pt x="69" y="76"/>
                    </a:lnTo>
                    <a:lnTo>
                      <a:pt x="74" y="80"/>
                    </a:lnTo>
                    <a:lnTo>
                      <a:pt x="80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3" y="82"/>
                    </a:lnTo>
                    <a:lnTo>
                      <a:pt x="97" y="80"/>
                    </a:lnTo>
                    <a:lnTo>
                      <a:pt x="105" y="80"/>
                    </a:lnTo>
                    <a:lnTo>
                      <a:pt x="112" y="80"/>
                    </a:lnTo>
                    <a:lnTo>
                      <a:pt x="122" y="80"/>
                    </a:lnTo>
                    <a:lnTo>
                      <a:pt x="126" y="78"/>
                    </a:lnTo>
                    <a:lnTo>
                      <a:pt x="130" y="78"/>
                    </a:lnTo>
                    <a:lnTo>
                      <a:pt x="135" y="78"/>
                    </a:lnTo>
                    <a:lnTo>
                      <a:pt x="141" y="78"/>
                    </a:lnTo>
                    <a:lnTo>
                      <a:pt x="147" y="78"/>
                    </a:lnTo>
                    <a:lnTo>
                      <a:pt x="150" y="76"/>
                    </a:lnTo>
                    <a:lnTo>
                      <a:pt x="156" y="76"/>
                    </a:lnTo>
                    <a:lnTo>
                      <a:pt x="162" y="76"/>
                    </a:lnTo>
                    <a:lnTo>
                      <a:pt x="168" y="74"/>
                    </a:lnTo>
                    <a:lnTo>
                      <a:pt x="173" y="74"/>
                    </a:lnTo>
                    <a:lnTo>
                      <a:pt x="179" y="74"/>
                    </a:lnTo>
                    <a:lnTo>
                      <a:pt x="185" y="74"/>
                    </a:lnTo>
                    <a:lnTo>
                      <a:pt x="190" y="72"/>
                    </a:lnTo>
                    <a:lnTo>
                      <a:pt x="196" y="72"/>
                    </a:lnTo>
                    <a:lnTo>
                      <a:pt x="204" y="70"/>
                    </a:lnTo>
                    <a:lnTo>
                      <a:pt x="209" y="70"/>
                    </a:lnTo>
                    <a:lnTo>
                      <a:pt x="215" y="70"/>
                    </a:lnTo>
                    <a:lnTo>
                      <a:pt x="223" y="70"/>
                    </a:lnTo>
                    <a:lnTo>
                      <a:pt x="228" y="69"/>
                    </a:lnTo>
                    <a:lnTo>
                      <a:pt x="236" y="69"/>
                    </a:lnTo>
                    <a:lnTo>
                      <a:pt x="242" y="67"/>
                    </a:lnTo>
                    <a:lnTo>
                      <a:pt x="245" y="67"/>
                    </a:lnTo>
                    <a:lnTo>
                      <a:pt x="251" y="65"/>
                    </a:lnTo>
                    <a:lnTo>
                      <a:pt x="257" y="65"/>
                    </a:lnTo>
                    <a:lnTo>
                      <a:pt x="263" y="65"/>
                    </a:lnTo>
                    <a:lnTo>
                      <a:pt x="268" y="63"/>
                    </a:lnTo>
                    <a:lnTo>
                      <a:pt x="274" y="63"/>
                    </a:lnTo>
                    <a:lnTo>
                      <a:pt x="282" y="63"/>
                    </a:lnTo>
                    <a:lnTo>
                      <a:pt x="291" y="61"/>
                    </a:lnTo>
                    <a:lnTo>
                      <a:pt x="301" y="59"/>
                    </a:lnTo>
                    <a:lnTo>
                      <a:pt x="310" y="57"/>
                    </a:lnTo>
                    <a:lnTo>
                      <a:pt x="320" y="55"/>
                    </a:lnTo>
                    <a:lnTo>
                      <a:pt x="325" y="53"/>
                    </a:lnTo>
                    <a:lnTo>
                      <a:pt x="333" y="51"/>
                    </a:lnTo>
                    <a:lnTo>
                      <a:pt x="339" y="50"/>
                    </a:lnTo>
                    <a:lnTo>
                      <a:pt x="344" y="48"/>
                    </a:lnTo>
                    <a:lnTo>
                      <a:pt x="350" y="44"/>
                    </a:lnTo>
                    <a:lnTo>
                      <a:pt x="350" y="42"/>
                    </a:lnTo>
                    <a:lnTo>
                      <a:pt x="344" y="38"/>
                    </a:lnTo>
                    <a:lnTo>
                      <a:pt x="337" y="34"/>
                    </a:lnTo>
                    <a:lnTo>
                      <a:pt x="329" y="34"/>
                    </a:lnTo>
                    <a:lnTo>
                      <a:pt x="323" y="34"/>
                    </a:lnTo>
                    <a:lnTo>
                      <a:pt x="316" y="34"/>
                    </a:lnTo>
                    <a:lnTo>
                      <a:pt x="310" y="34"/>
                    </a:lnTo>
                    <a:lnTo>
                      <a:pt x="301" y="34"/>
                    </a:lnTo>
                    <a:lnTo>
                      <a:pt x="291" y="34"/>
                    </a:lnTo>
                    <a:lnTo>
                      <a:pt x="282" y="34"/>
                    </a:lnTo>
                    <a:lnTo>
                      <a:pt x="272" y="34"/>
                    </a:lnTo>
                    <a:lnTo>
                      <a:pt x="263" y="34"/>
                    </a:lnTo>
                    <a:lnTo>
                      <a:pt x="253" y="36"/>
                    </a:lnTo>
                    <a:lnTo>
                      <a:pt x="244" y="36"/>
                    </a:lnTo>
                    <a:lnTo>
                      <a:pt x="234" y="38"/>
                    </a:lnTo>
                    <a:lnTo>
                      <a:pt x="228" y="38"/>
                    </a:lnTo>
                    <a:lnTo>
                      <a:pt x="223" y="38"/>
                    </a:lnTo>
                    <a:lnTo>
                      <a:pt x="217" y="38"/>
                    </a:lnTo>
                    <a:lnTo>
                      <a:pt x="211" y="40"/>
                    </a:lnTo>
                    <a:lnTo>
                      <a:pt x="206" y="40"/>
                    </a:lnTo>
                    <a:lnTo>
                      <a:pt x="202" y="40"/>
                    </a:lnTo>
                    <a:lnTo>
                      <a:pt x="196" y="40"/>
                    </a:lnTo>
                    <a:lnTo>
                      <a:pt x="190" y="42"/>
                    </a:lnTo>
                    <a:lnTo>
                      <a:pt x="181" y="42"/>
                    </a:lnTo>
                    <a:lnTo>
                      <a:pt x="171" y="42"/>
                    </a:lnTo>
                    <a:lnTo>
                      <a:pt x="164" y="44"/>
                    </a:lnTo>
                    <a:lnTo>
                      <a:pt x="154" y="44"/>
                    </a:lnTo>
                    <a:lnTo>
                      <a:pt x="147" y="44"/>
                    </a:lnTo>
                    <a:lnTo>
                      <a:pt x="139" y="44"/>
                    </a:lnTo>
                    <a:lnTo>
                      <a:pt x="131" y="44"/>
                    </a:lnTo>
                    <a:lnTo>
                      <a:pt x="126" y="44"/>
                    </a:lnTo>
                    <a:lnTo>
                      <a:pt x="120" y="44"/>
                    </a:lnTo>
                    <a:lnTo>
                      <a:pt x="114" y="44"/>
                    </a:lnTo>
                    <a:lnTo>
                      <a:pt x="112" y="42"/>
                    </a:lnTo>
                    <a:lnTo>
                      <a:pt x="111" y="42"/>
                    </a:lnTo>
                    <a:lnTo>
                      <a:pt x="101" y="34"/>
                    </a:lnTo>
                    <a:lnTo>
                      <a:pt x="92" y="29"/>
                    </a:lnTo>
                    <a:lnTo>
                      <a:pt x="84" y="21"/>
                    </a:lnTo>
                    <a:lnTo>
                      <a:pt x="78" y="13"/>
                    </a:lnTo>
                    <a:lnTo>
                      <a:pt x="71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8" name="Freeform 69"/>
              <p:cNvSpPr>
                <a:spLocks/>
              </p:cNvSpPr>
              <p:nvPr/>
            </p:nvSpPr>
            <p:spPr bwMode="auto">
              <a:xfrm>
                <a:off x="5496" y="800"/>
                <a:ext cx="96" cy="59"/>
              </a:xfrm>
              <a:custGeom>
                <a:avLst/>
                <a:gdLst>
                  <a:gd name="T0" fmla="*/ 186 w 192"/>
                  <a:gd name="T1" fmla="*/ 101 h 118"/>
                  <a:gd name="T2" fmla="*/ 173 w 192"/>
                  <a:gd name="T3" fmla="*/ 92 h 118"/>
                  <a:gd name="T4" fmla="*/ 163 w 192"/>
                  <a:gd name="T5" fmla="*/ 84 h 118"/>
                  <a:gd name="T6" fmla="*/ 150 w 192"/>
                  <a:gd name="T7" fmla="*/ 74 h 118"/>
                  <a:gd name="T8" fmla="*/ 136 w 192"/>
                  <a:gd name="T9" fmla="*/ 65 h 118"/>
                  <a:gd name="T10" fmla="*/ 123 w 192"/>
                  <a:gd name="T11" fmla="*/ 55 h 118"/>
                  <a:gd name="T12" fmla="*/ 108 w 192"/>
                  <a:gd name="T13" fmla="*/ 46 h 118"/>
                  <a:gd name="T14" fmla="*/ 91 w 192"/>
                  <a:gd name="T15" fmla="*/ 38 h 118"/>
                  <a:gd name="T16" fmla="*/ 76 w 192"/>
                  <a:gd name="T17" fmla="*/ 29 h 118"/>
                  <a:gd name="T18" fmla="*/ 60 w 192"/>
                  <a:gd name="T19" fmla="*/ 21 h 118"/>
                  <a:gd name="T20" fmla="*/ 45 w 192"/>
                  <a:gd name="T21" fmla="*/ 14 h 118"/>
                  <a:gd name="T22" fmla="*/ 34 w 192"/>
                  <a:gd name="T23" fmla="*/ 8 h 118"/>
                  <a:gd name="T24" fmla="*/ 21 w 192"/>
                  <a:gd name="T25" fmla="*/ 4 h 118"/>
                  <a:gd name="T26" fmla="*/ 9 w 192"/>
                  <a:gd name="T27" fmla="*/ 0 h 118"/>
                  <a:gd name="T28" fmla="*/ 0 w 192"/>
                  <a:gd name="T29" fmla="*/ 4 h 118"/>
                  <a:gd name="T30" fmla="*/ 5 w 192"/>
                  <a:gd name="T31" fmla="*/ 14 h 118"/>
                  <a:gd name="T32" fmla="*/ 17 w 192"/>
                  <a:gd name="T33" fmla="*/ 23 h 118"/>
                  <a:gd name="T34" fmla="*/ 26 w 192"/>
                  <a:gd name="T35" fmla="*/ 31 h 118"/>
                  <a:gd name="T36" fmla="*/ 40 w 192"/>
                  <a:gd name="T37" fmla="*/ 38 h 118"/>
                  <a:gd name="T38" fmla="*/ 53 w 192"/>
                  <a:gd name="T39" fmla="*/ 48 h 118"/>
                  <a:gd name="T40" fmla="*/ 66 w 192"/>
                  <a:gd name="T41" fmla="*/ 57 h 118"/>
                  <a:gd name="T42" fmla="*/ 81 w 192"/>
                  <a:gd name="T43" fmla="*/ 65 h 118"/>
                  <a:gd name="T44" fmla="*/ 95 w 192"/>
                  <a:gd name="T45" fmla="*/ 74 h 118"/>
                  <a:gd name="T46" fmla="*/ 108 w 192"/>
                  <a:gd name="T47" fmla="*/ 82 h 118"/>
                  <a:gd name="T48" fmla="*/ 119 w 192"/>
                  <a:gd name="T49" fmla="*/ 90 h 118"/>
                  <a:gd name="T50" fmla="*/ 131 w 192"/>
                  <a:gd name="T51" fmla="*/ 95 h 118"/>
                  <a:gd name="T52" fmla="*/ 142 w 192"/>
                  <a:gd name="T53" fmla="*/ 103 h 118"/>
                  <a:gd name="T54" fmla="*/ 154 w 192"/>
                  <a:gd name="T55" fmla="*/ 112 h 118"/>
                  <a:gd name="T56" fmla="*/ 171 w 192"/>
                  <a:gd name="T57" fmla="*/ 118 h 118"/>
                  <a:gd name="T58" fmla="*/ 186 w 192"/>
                  <a:gd name="T59" fmla="*/ 116 h 118"/>
                  <a:gd name="T60" fmla="*/ 192 w 192"/>
                  <a:gd name="T61" fmla="*/ 111 h 118"/>
                  <a:gd name="T62" fmla="*/ 190 w 192"/>
                  <a:gd name="T63" fmla="*/ 10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18"/>
                  <a:gd name="T98" fmla="*/ 192 w 192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18">
                    <a:moveTo>
                      <a:pt x="190" y="107"/>
                    </a:moveTo>
                    <a:lnTo>
                      <a:pt x="186" y="101"/>
                    </a:lnTo>
                    <a:lnTo>
                      <a:pt x="178" y="95"/>
                    </a:lnTo>
                    <a:lnTo>
                      <a:pt x="173" y="92"/>
                    </a:lnTo>
                    <a:lnTo>
                      <a:pt x="169" y="88"/>
                    </a:lnTo>
                    <a:lnTo>
                      <a:pt x="163" y="84"/>
                    </a:lnTo>
                    <a:lnTo>
                      <a:pt x="157" y="80"/>
                    </a:lnTo>
                    <a:lnTo>
                      <a:pt x="150" y="74"/>
                    </a:lnTo>
                    <a:lnTo>
                      <a:pt x="144" y="71"/>
                    </a:lnTo>
                    <a:lnTo>
                      <a:pt x="136" y="65"/>
                    </a:lnTo>
                    <a:lnTo>
                      <a:pt x="131" y="61"/>
                    </a:lnTo>
                    <a:lnTo>
                      <a:pt x="123" y="55"/>
                    </a:lnTo>
                    <a:lnTo>
                      <a:pt x="116" y="52"/>
                    </a:lnTo>
                    <a:lnTo>
                      <a:pt x="108" y="46"/>
                    </a:lnTo>
                    <a:lnTo>
                      <a:pt x="100" y="42"/>
                    </a:lnTo>
                    <a:lnTo>
                      <a:pt x="91" y="38"/>
                    </a:lnTo>
                    <a:lnTo>
                      <a:pt x="85" y="33"/>
                    </a:lnTo>
                    <a:lnTo>
                      <a:pt x="76" y="29"/>
                    </a:lnTo>
                    <a:lnTo>
                      <a:pt x="68" y="25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4" y="8"/>
                    </a:lnTo>
                    <a:lnTo>
                      <a:pt x="26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14"/>
                    </a:lnTo>
                    <a:lnTo>
                      <a:pt x="13" y="21"/>
                    </a:lnTo>
                    <a:lnTo>
                      <a:pt x="17" y="23"/>
                    </a:lnTo>
                    <a:lnTo>
                      <a:pt x="21" y="27"/>
                    </a:lnTo>
                    <a:lnTo>
                      <a:pt x="26" y="31"/>
                    </a:lnTo>
                    <a:lnTo>
                      <a:pt x="34" y="36"/>
                    </a:lnTo>
                    <a:lnTo>
                      <a:pt x="40" y="38"/>
                    </a:lnTo>
                    <a:lnTo>
                      <a:pt x="45" y="44"/>
                    </a:lnTo>
                    <a:lnTo>
                      <a:pt x="53" y="48"/>
                    </a:lnTo>
                    <a:lnTo>
                      <a:pt x="60" y="54"/>
                    </a:lnTo>
                    <a:lnTo>
                      <a:pt x="66" y="57"/>
                    </a:lnTo>
                    <a:lnTo>
                      <a:pt x="74" y="61"/>
                    </a:lnTo>
                    <a:lnTo>
                      <a:pt x="81" y="65"/>
                    </a:lnTo>
                    <a:lnTo>
                      <a:pt x="89" y="71"/>
                    </a:lnTo>
                    <a:lnTo>
                      <a:pt x="95" y="74"/>
                    </a:lnTo>
                    <a:lnTo>
                      <a:pt x="100" y="78"/>
                    </a:lnTo>
                    <a:lnTo>
                      <a:pt x="108" y="82"/>
                    </a:lnTo>
                    <a:lnTo>
                      <a:pt x="114" y="86"/>
                    </a:lnTo>
                    <a:lnTo>
                      <a:pt x="119" y="90"/>
                    </a:lnTo>
                    <a:lnTo>
                      <a:pt x="125" y="93"/>
                    </a:lnTo>
                    <a:lnTo>
                      <a:pt x="131" y="95"/>
                    </a:lnTo>
                    <a:lnTo>
                      <a:pt x="135" y="99"/>
                    </a:lnTo>
                    <a:lnTo>
                      <a:pt x="142" y="103"/>
                    </a:lnTo>
                    <a:lnTo>
                      <a:pt x="148" y="109"/>
                    </a:lnTo>
                    <a:lnTo>
                      <a:pt x="154" y="112"/>
                    </a:lnTo>
                    <a:lnTo>
                      <a:pt x="161" y="116"/>
                    </a:lnTo>
                    <a:lnTo>
                      <a:pt x="171" y="118"/>
                    </a:lnTo>
                    <a:lnTo>
                      <a:pt x="178" y="118"/>
                    </a:lnTo>
                    <a:lnTo>
                      <a:pt x="186" y="116"/>
                    </a:lnTo>
                    <a:lnTo>
                      <a:pt x="190" y="114"/>
                    </a:lnTo>
                    <a:lnTo>
                      <a:pt x="192" y="111"/>
                    </a:lnTo>
                    <a:lnTo>
                      <a:pt x="190" y="107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9" name="Freeform 70"/>
              <p:cNvSpPr>
                <a:spLocks/>
              </p:cNvSpPr>
              <p:nvPr/>
            </p:nvSpPr>
            <p:spPr bwMode="auto">
              <a:xfrm>
                <a:off x="5430" y="805"/>
                <a:ext cx="94" cy="59"/>
              </a:xfrm>
              <a:custGeom>
                <a:avLst/>
                <a:gdLst>
                  <a:gd name="T0" fmla="*/ 182 w 188"/>
                  <a:gd name="T1" fmla="*/ 99 h 118"/>
                  <a:gd name="T2" fmla="*/ 171 w 188"/>
                  <a:gd name="T3" fmla="*/ 91 h 118"/>
                  <a:gd name="T4" fmla="*/ 159 w 188"/>
                  <a:gd name="T5" fmla="*/ 83 h 118"/>
                  <a:gd name="T6" fmla="*/ 148 w 188"/>
                  <a:gd name="T7" fmla="*/ 74 h 118"/>
                  <a:gd name="T8" fmla="*/ 134 w 188"/>
                  <a:gd name="T9" fmla="*/ 64 h 118"/>
                  <a:gd name="T10" fmla="*/ 119 w 188"/>
                  <a:gd name="T11" fmla="*/ 55 h 118"/>
                  <a:gd name="T12" fmla="*/ 104 w 188"/>
                  <a:gd name="T13" fmla="*/ 45 h 118"/>
                  <a:gd name="T14" fmla="*/ 91 w 188"/>
                  <a:gd name="T15" fmla="*/ 36 h 118"/>
                  <a:gd name="T16" fmla="*/ 74 w 188"/>
                  <a:gd name="T17" fmla="*/ 26 h 118"/>
                  <a:gd name="T18" fmla="*/ 58 w 188"/>
                  <a:gd name="T19" fmla="*/ 19 h 118"/>
                  <a:gd name="T20" fmla="*/ 45 w 188"/>
                  <a:gd name="T21" fmla="*/ 13 h 118"/>
                  <a:gd name="T22" fmla="*/ 32 w 188"/>
                  <a:gd name="T23" fmla="*/ 7 h 118"/>
                  <a:gd name="T24" fmla="*/ 20 w 188"/>
                  <a:gd name="T25" fmla="*/ 2 h 118"/>
                  <a:gd name="T26" fmla="*/ 7 w 188"/>
                  <a:gd name="T27" fmla="*/ 0 h 118"/>
                  <a:gd name="T28" fmla="*/ 0 w 188"/>
                  <a:gd name="T29" fmla="*/ 4 h 118"/>
                  <a:gd name="T30" fmla="*/ 5 w 188"/>
                  <a:gd name="T31" fmla="*/ 11 h 118"/>
                  <a:gd name="T32" fmla="*/ 15 w 188"/>
                  <a:gd name="T33" fmla="*/ 21 h 118"/>
                  <a:gd name="T34" fmla="*/ 26 w 188"/>
                  <a:gd name="T35" fmla="*/ 28 h 118"/>
                  <a:gd name="T36" fmla="*/ 38 w 188"/>
                  <a:gd name="T37" fmla="*/ 38 h 118"/>
                  <a:gd name="T38" fmla="*/ 51 w 188"/>
                  <a:gd name="T39" fmla="*/ 45 h 118"/>
                  <a:gd name="T40" fmla="*/ 64 w 188"/>
                  <a:gd name="T41" fmla="*/ 55 h 118"/>
                  <a:gd name="T42" fmla="*/ 79 w 188"/>
                  <a:gd name="T43" fmla="*/ 64 h 118"/>
                  <a:gd name="T44" fmla="*/ 93 w 188"/>
                  <a:gd name="T45" fmla="*/ 72 h 118"/>
                  <a:gd name="T46" fmla="*/ 106 w 188"/>
                  <a:gd name="T47" fmla="*/ 80 h 118"/>
                  <a:gd name="T48" fmla="*/ 117 w 188"/>
                  <a:gd name="T49" fmla="*/ 87 h 118"/>
                  <a:gd name="T50" fmla="*/ 127 w 188"/>
                  <a:gd name="T51" fmla="*/ 95 h 118"/>
                  <a:gd name="T52" fmla="*/ 140 w 188"/>
                  <a:gd name="T53" fmla="*/ 102 h 118"/>
                  <a:gd name="T54" fmla="*/ 152 w 188"/>
                  <a:gd name="T55" fmla="*/ 110 h 118"/>
                  <a:gd name="T56" fmla="*/ 167 w 188"/>
                  <a:gd name="T57" fmla="*/ 116 h 118"/>
                  <a:gd name="T58" fmla="*/ 182 w 188"/>
                  <a:gd name="T59" fmla="*/ 116 h 118"/>
                  <a:gd name="T60" fmla="*/ 188 w 188"/>
                  <a:gd name="T61" fmla="*/ 108 h 118"/>
                  <a:gd name="T62" fmla="*/ 188 w 188"/>
                  <a:gd name="T63" fmla="*/ 104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18"/>
                  <a:gd name="T98" fmla="*/ 188 w 18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18">
                    <a:moveTo>
                      <a:pt x="188" y="104"/>
                    </a:moveTo>
                    <a:lnTo>
                      <a:pt x="182" y="99"/>
                    </a:lnTo>
                    <a:lnTo>
                      <a:pt x="174" y="95"/>
                    </a:lnTo>
                    <a:lnTo>
                      <a:pt x="171" y="91"/>
                    </a:lnTo>
                    <a:lnTo>
                      <a:pt x="165" y="87"/>
                    </a:lnTo>
                    <a:lnTo>
                      <a:pt x="159" y="83"/>
                    </a:lnTo>
                    <a:lnTo>
                      <a:pt x="155" y="80"/>
                    </a:lnTo>
                    <a:lnTo>
                      <a:pt x="148" y="74"/>
                    </a:lnTo>
                    <a:lnTo>
                      <a:pt x="142" y="68"/>
                    </a:lnTo>
                    <a:lnTo>
                      <a:pt x="134" y="64"/>
                    </a:lnTo>
                    <a:lnTo>
                      <a:pt x="129" y="61"/>
                    </a:lnTo>
                    <a:lnTo>
                      <a:pt x="119" y="55"/>
                    </a:lnTo>
                    <a:lnTo>
                      <a:pt x="114" y="49"/>
                    </a:lnTo>
                    <a:lnTo>
                      <a:pt x="104" y="45"/>
                    </a:lnTo>
                    <a:lnTo>
                      <a:pt x="98" y="42"/>
                    </a:lnTo>
                    <a:lnTo>
                      <a:pt x="91" y="36"/>
                    </a:lnTo>
                    <a:lnTo>
                      <a:pt x="83" y="32"/>
                    </a:lnTo>
                    <a:lnTo>
                      <a:pt x="74" y="26"/>
                    </a:lnTo>
                    <a:lnTo>
                      <a:pt x="68" y="24"/>
                    </a:lnTo>
                    <a:lnTo>
                      <a:pt x="58" y="19"/>
                    </a:lnTo>
                    <a:lnTo>
                      <a:pt x="53" y="15"/>
                    </a:lnTo>
                    <a:lnTo>
                      <a:pt x="45" y="13"/>
                    </a:lnTo>
                    <a:lnTo>
                      <a:pt x="39" y="9"/>
                    </a:lnTo>
                    <a:lnTo>
                      <a:pt x="32" y="7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3" y="19"/>
                    </a:lnTo>
                    <a:lnTo>
                      <a:pt x="15" y="21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2" y="34"/>
                    </a:lnTo>
                    <a:lnTo>
                      <a:pt x="38" y="38"/>
                    </a:lnTo>
                    <a:lnTo>
                      <a:pt x="43" y="42"/>
                    </a:lnTo>
                    <a:lnTo>
                      <a:pt x="51" y="45"/>
                    </a:lnTo>
                    <a:lnTo>
                      <a:pt x="58" y="51"/>
                    </a:lnTo>
                    <a:lnTo>
                      <a:pt x="64" y="55"/>
                    </a:lnTo>
                    <a:lnTo>
                      <a:pt x="72" y="61"/>
                    </a:lnTo>
                    <a:lnTo>
                      <a:pt x="79" y="64"/>
                    </a:lnTo>
                    <a:lnTo>
                      <a:pt x="85" y="68"/>
                    </a:lnTo>
                    <a:lnTo>
                      <a:pt x="93" y="72"/>
                    </a:lnTo>
                    <a:lnTo>
                      <a:pt x="98" y="76"/>
                    </a:lnTo>
                    <a:lnTo>
                      <a:pt x="106" y="80"/>
                    </a:lnTo>
                    <a:lnTo>
                      <a:pt x="112" y="85"/>
                    </a:lnTo>
                    <a:lnTo>
                      <a:pt x="117" y="87"/>
                    </a:lnTo>
                    <a:lnTo>
                      <a:pt x="123" y="91"/>
                    </a:lnTo>
                    <a:lnTo>
                      <a:pt x="127" y="95"/>
                    </a:lnTo>
                    <a:lnTo>
                      <a:pt x="133" y="97"/>
                    </a:lnTo>
                    <a:lnTo>
                      <a:pt x="140" y="102"/>
                    </a:lnTo>
                    <a:lnTo>
                      <a:pt x="146" y="106"/>
                    </a:lnTo>
                    <a:lnTo>
                      <a:pt x="152" y="110"/>
                    </a:lnTo>
                    <a:lnTo>
                      <a:pt x="159" y="114"/>
                    </a:lnTo>
                    <a:lnTo>
                      <a:pt x="167" y="116"/>
                    </a:lnTo>
                    <a:lnTo>
                      <a:pt x="176" y="118"/>
                    </a:lnTo>
                    <a:lnTo>
                      <a:pt x="182" y="116"/>
                    </a:lnTo>
                    <a:lnTo>
                      <a:pt x="188" y="112"/>
                    </a:lnTo>
                    <a:lnTo>
                      <a:pt x="188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0" name="Freeform 71"/>
              <p:cNvSpPr>
                <a:spLocks/>
              </p:cNvSpPr>
              <p:nvPr/>
            </p:nvSpPr>
            <p:spPr bwMode="auto">
              <a:xfrm>
                <a:off x="5364" y="810"/>
                <a:ext cx="95" cy="59"/>
              </a:xfrm>
              <a:custGeom>
                <a:avLst/>
                <a:gdLst>
                  <a:gd name="T0" fmla="*/ 185 w 191"/>
                  <a:gd name="T1" fmla="*/ 99 h 118"/>
                  <a:gd name="T2" fmla="*/ 172 w 191"/>
                  <a:gd name="T3" fmla="*/ 90 h 118"/>
                  <a:gd name="T4" fmla="*/ 162 w 191"/>
                  <a:gd name="T5" fmla="*/ 82 h 118"/>
                  <a:gd name="T6" fmla="*/ 151 w 191"/>
                  <a:gd name="T7" fmla="*/ 74 h 118"/>
                  <a:gd name="T8" fmla="*/ 135 w 191"/>
                  <a:gd name="T9" fmla="*/ 65 h 118"/>
                  <a:gd name="T10" fmla="*/ 122 w 191"/>
                  <a:gd name="T11" fmla="*/ 55 h 118"/>
                  <a:gd name="T12" fmla="*/ 107 w 191"/>
                  <a:gd name="T13" fmla="*/ 46 h 118"/>
                  <a:gd name="T14" fmla="*/ 90 w 191"/>
                  <a:gd name="T15" fmla="*/ 36 h 118"/>
                  <a:gd name="T16" fmla="*/ 75 w 191"/>
                  <a:gd name="T17" fmla="*/ 29 h 118"/>
                  <a:gd name="T18" fmla="*/ 59 w 191"/>
                  <a:gd name="T19" fmla="*/ 19 h 118"/>
                  <a:gd name="T20" fmla="*/ 46 w 191"/>
                  <a:gd name="T21" fmla="*/ 14 h 118"/>
                  <a:gd name="T22" fmla="*/ 33 w 191"/>
                  <a:gd name="T23" fmla="*/ 8 h 118"/>
                  <a:gd name="T24" fmla="*/ 21 w 191"/>
                  <a:gd name="T25" fmla="*/ 2 h 118"/>
                  <a:gd name="T26" fmla="*/ 10 w 191"/>
                  <a:gd name="T27" fmla="*/ 0 h 118"/>
                  <a:gd name="T28" fmla="*/ 0 w 191"/>
                  <a:gd name="T29" fmla="*/ 4 h 118"/>
                  <a:gd name="T30" fmla="*/ 6 w 191"/>
                  <a:gd name="T31" fmla="*/ 12 h 118"/>
                  <a:gd name="T32" fmla="*/ 18 w 191"/>
                  <a:gd name="T33" fmla="*/ 21 h 118"/>
                  <a:gd name="T34" fmla="*/ 27 w 191"/>
                  <a:gd name="T35" fmla="*/ 29 h 118"/>
                  <a:gd name="T36" fmla="*/ 38 w 191"/>
                  <a:gd name="T37" fmla="*/ 38 h 118"/>
                  <a:gd name="T38" fmla="*/ 52 w 191"/>
                  <a:gd name="T39" fmla="*/ 46 h 118"/>
                  <a:gd name="T40" fmla="*/ 67 w 191"/>
                  <a:gd name="T41" fmla="*/ 55 h 118"/>
                  <a:gd name="T42" fmla="*/ 80 w 191"/>
                  <a:gd name="T43" fmla="*/ 65 h 118"/>
                  <a:gd name="T44" fmla="*/ 96 w 191"/>
                  <a:gd name="T45" fmla="*/ 72 h 118"/>
                  <a:gd name="T46" fmla="*/ 107 w 191"/>
                  <a:gd name="T47" fmla="*/ 82 h 118"/>
                  <a:gd name="T48" fmla="*/ 118 w 191"/>
                  <a:gd name="T49" fmla="*/ 88 h 118"/>
                  <a:gd name="T50" fmla="*/ 130 w 191"/>
                  <a:gd name="T51" fmla="*/ 93 h 118"/>
                  <a:gd name="T52" fmla="*/ 141 w 191"/>
                  <a:gd name="T53" fmla="*/ 103 h 118"/>
                  <a:gd name="T54" fmla="*/ 153 w 191"/>
                  <a:gd name="T55" fmla="*/ 112 h 118"/>
                  <a:gd name="T56" fmla="*/ 168 w 191"/>
                  <a:gd name="T57" fmla="*/ 116 h 118"/>
                  <a:gd name="T58" fmla="*/ 185 w 191"/>
                  <a:gd name="T59" fmla="*/ 116 h 118"/>
                  <a:gd name="T60" fmla="*/ 191 w 191"/>
                  <a:gd name="T61" fmla="*/ 109 h 118"/>
                  <a:gd name="T62" fmla="*/ 191 w 191"/>
                  <a:gd name="T63" fmla="*/ 105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18"/>
                  <a:gd name="T98" fmla="*/ 191 w 1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18">
                    <a:moveTo>
                      <a:pt x="191" y="105"/>
                    </a:moveTo>
                    <a:lnTo>
                      <a:pt x="185" y="99"/>
                    </a:lnTo>
                    <a:lnTo>
                      <a:pt x="177" y="93"/>
                    </a:lnTo>
                    <a:lnTo>
                      <a:pt x="172" y="90"/>
                    </a:lnTo>
                    <a:lnTo>
                      <a:pt x="168" y="88"/>
                    </a:lnTo>
                    <a:lnTo>
                      <a:pt x="162" y="82"/>
                    </a:lnTo>
                    <a:lnTo>
                      <a:pt x="158" y="80"/>
                    </a:lnTo>
                    <a:lnTo>
                      <a:pt x="151" y="74"/>
                    </a:lnTo>
                    <a:lnTo>
                      <a:pt x="143" y="71"/>
                    </a:lnTo>
                    <a:lnTo>
                      <a:pt x="135" y="65"/>
                    </a:lnTo>
                    <a:lnTo>
                      <a:pt x="130" y="61"/>
                    </a:lnTo>
                    <a:lnTo>
                      <a:pt x="122" y="55"/>
                    </a:lnTo>
                    <a:lnTo>
                      <a:pt x="115" y="52"/>
                    </a:lnTo>
                    <a:lnTo>
                      <a:pt x="107" y="46"/>
                    </a:lnTo>
                    <a:lnTo>
                      <a:pt x="99" y="42"/>
                    </a:lnTo>
                    <a:lnTo>
                      <a:pt x="90" y="36"/>
                    </a:lnTo>
                    <a:lnTo>
                      <a:pt x="84" y="33"/>
                    </a:lnTo>
                    <a:lnTo>
                      <a:pt x="75" y="29"/>
                    </a:lnTo>
                    <a:lnTo>
                      <a:pt x="69" y="25"/>
                    </a:lnTo>
                    <a:lnTo>
                      <a:pt x="59" y="19"/>
                    </a:lnTo>
                    <a:lnTo>
                      <a:pt x="54" y="17"/>
                    </a:lnTo>
                    <a:lnTo>
                      <a:pt x="46" y="14"/>
                    </a:lnTo>
                    <a:lnTo>
                      <a:pt x="40" y="12"/>
                    </a:lnTo>
                    <a:lnTo>
                      <a:pt x="33" y="8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4" y="19"/>
                    </a:lnTo>
                    <a:lnTo>
                      <a:pt x="18" y="21"/>
                    </a:lnTo>
                    <a:lnTo>
                      <a:pt x="21" y="25"/>
                    </a:lnTo>
                    <a:lnTo>
                      <a:pt x="27" y="29"/>
                    </a:lnTo>
                    <a:lnTo>
                      <a:pt x="33" y="34"/>
                    </a:lnTo>
                    <a:lnTo>
                      <a:pt x="38" y="38"/>
                    </a:lnTo>
                    <a:lnTo>
                      <a:pt x="46" y="42"/>
                    </a:lnTo>
                    <a:lnTo>
                      <a:pt x="52" y="46"/>
                    </a:lnTo>
                    <a:lnTo>
                      <a:pt x="59" y="52"/>
                    </a:lnTo>
                    <a:lnTo>
                      <a:pt x="67" y="55"/>
                    </a:lnTo>
                    <a:lnTo>
                      <a:pt x="75" y="61"/>
                    </a:lnTo>
                    <a:lnTo>
                      <a:pt x="80" y="65"/>
                    </a:lnTo>
                    <a:lnTo>
                      <a:pt x="88" y="69"/>
                    </a:lnTo>
                    <a:lnTo>
                      <a:pt x="96" y="72"/>
                    </a:lnTo>
                    <a:lnTo>
                      <a:pt x="101" y="78"/>
                    </a:lnTo>
                    <a:lnTo>
                      <a:pt x="107" y="82"/>
                    </a:lnTo>
                    <a:lnTo>
                      <a:pt x="115" y="86"/>
                    </a:lnTo>
                    <a:lnTo>
                      <a:pt x="118" y="88"/>
                    </a:lnTo>
                    <a:lnTo>
                      <a:pt x="124" y="91"/>
                    </a:lnTo>
                    <a:lnTo>
                      <a:pt x="130" y="93"/>
                    </a:lnTo>
                    <a:lnTo>
                      <a:pt x="134" y="97"/>
                    </a:lnTo>
                    <a:lnTo>
                      <a:pt x="141" y="103"/>
                    </a:lnTo>
                    <a:lnTo>
                      <a:pt x="147" y="109"/>
                    </a:lnTo>
                    <a:lnTo>
                      <a:pt x="153" y="112"/>
                    </a:lnTo>
                    <a:lnTo>
                      <a:pt x="160" y="116"/>
                    </a:lnTo>
                    <a:lnTo>
                      <a:pt x="168" y="116"/>
                    </a:lnTo>
                    <a:lnTo>
                      <a:pt x="177" y="118"/>
                    </a:lnTo>
                    <a:lnTo>
                      <a:pt x="185" y="116"/>
                    </a:lnTo>
                    <a:lnTo>
                      <a:pt x="191" y="112"/>
                    </a:lnTo>
                    <a:lnTo>
                      <a:pt x="191" y="109"/>
                    </a:lnTo>
                    <a:lnTo>
                      <a:pt x="191" y="105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1" name="Freeform 72"/>
              <p:cNvSpPr>
                <a:spLocks/>
              </p:cNvSpPr>
              <p:nvPr/>
            </p:nvSpPr>
            <p:spPr bwMode="auto">
              <a:xfrm>
                <a:off x="5296" y="815"/>
                <a:ext cx="96" cy="60"/>
              </a:xfrm>
              <a:custGeom>
                <a:avLst/>
                <a:gdLst>
                  <a:gd name="T0" fmla="*/ 186 w 191"/>
                  <a:gd name="T1" fmla="*/ 100 h 119"/>
                  <a:gd name="T2" fmla="*/ 172 w 191"/>
                  <a:gd name="T3" fmla="*/ 91 h 119"/>
                  <a:gd name="T4" fmla="*/ 163 w 191"/>
                  <a:gd name="T5" fmla="*/ 83 h 119"/>
                  <a:gd name="T6" fmla="*/ 152 w 191"/>
                  <a:gd name="T7" fmla="*/ 76 h 119"/>
                  <a:gd name="T8" fmla="*/ 138 w 191"/>
                  <a:gd name="T9" fmla="*/ 66 h 119"/>
                  <a:gd name="T10" fmla="*/ 123 w 191"/>
                  <a:gd name="T11" fmla="*/ 57 h 119"/>
                  <a:gd name="T12" fmla="*/ 108 w 191"/>
                  <a:gd name="T13" fmla="*/ 47 h 119"/>
                  <a:gd name="T14" fmla="*/ 93 w 191"/>
                  <a:gd name="T15" fmla="*/ 38 h 119"/>
                  <a:gd name="T16" fmla="*/ 77 w 191"/>
                  <a:gd name="T17" fmla="*/ 28 h 119"/>
                  <a:gd name="T18" fmla="*/ 60 w 191"/>
                  <a:gd name="T19" fmla="*/ 21 h 119"/>
                  <a:gd name="T20" fmla="*/ 47 w 191"/>
                  <a:gd name="T21" fmla="*/ 13 h 119"/>
                  <a:gd name="T22" fmla="*/ 34 w 191"/>
                  <a:gd name="T23" fmla="*/ 7 h 119"/>
                  <a:gd name="T24" fmla="*/ 22 w 191"/>
                  <a:gd name="T25" fmla="*/ 2 h 119"/>
                  <a:gd name="T26" fmla="*/ 9 w 191"/>
                  <a:gd name="T27" fmla="*/ 0 h 119"/>
                  <a:gd name="T28" fmla="*/ 0 w 191"/>
                  <a:gd name="T29" fmla="*/ 4 h 119"/>
                  <a:gd name="T30" fmla="*/ 5 w 191"/>
                  <a:gd name="T31" fmla="*/ 13 h 119"/>
                  <a:gd name="T32" fmla="*/ 17 w 191"/>
                  <a:gd name="T33" fmla="*/ 23 h 119"/>
                  <a:gd name="T34" fmla="*/ 28 w 191"/>
                  <a:gd name="T35" fmla="*/ 30 h 119"/>
                  <a:gd name="T36" fmla="*/ 39 w 191"/>
                  <a:gd name="T37" fmla="*/ 40 h 119"/>
                  <a:gd name="T38" fmla="*/ 53 w 191"/>
                  <a:gd name="T39" fmla="*/ 47 h 119"/>
                  <a:gd name="T40" fmla="*/ 66 w 191"/>
                  <a:gd name="T41" fmla="*/ 57 h 119"/>
                  <a:gd name="T42" fmla="*/ 81 w 191"/>
                  <a:gd name="T43" fmla="*/ 66 h 119"/>
                  <a:gd name="T44" fmla="*/ 95 w 191"/>
                  <a:gd name="T45" fmla="*/ 74 h 119"/>
                  <a:gd name="T46" fmla="*/ 108 w 191"/>
                  <a:gd name="T47" fmla="*/ 81 h 119"/>
                  <a:gd name="T48" fmla="*/ 119 w 191"/>
                  <a:gd name="T49" fmla="*/ 89 h 119"/>
                  <a:gd name="T50" fmla="*/ 131 w 191"/>
                  <a:gd name="T51" fmla="*/ 95 h 119"/>
                  <a:gd name="T52" fmla="*/ 142 w 191"/>
                  <a:gd name="T53" fmla="*/ 104 h 119"/>
                  <a:gd name="T54" fmla="*/ 153 w 191"/>
                  <a:gd name="T55" fmla="*/ 114 h 119"/>
                  <a:gd name="T56" fmla="*/ 171 w 191"/>
                  <a:gd name="T57" fmla="*/ 118 h 119"/>
                  <a:gd name="T58" fmla="*/ 186 w 191"/>
                  <a:gd name="T59" fmla="*/ 118 h 119"/>
                  <a:gd name="T60" fmla="*/ 191 w 191"/>
                  <a:gd name="T61" fmla="*/ 110 h 119"/>
                  <a:gd name="T62" fmla="*/ 190 w 191"/>
                  <a:gd name="T63" fmla="*/ 106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19"/>
                  <a:gd name="T98" fmla="*/ 191 w 19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19">
                    <a:moveTo>
                      <a:pt x="190" y="106"/>
                    </a:moveTo>
                    <a:lnTo>
                      <a:pt x="186" y="100"/>
                    </a:lnTo>
                    <a:lnTo>
                      <a:pt x="178" y="95"/>
                    </a:lnTo>
                    <a:lnTo>
                      <a:pt x="172" y="91"/>
                    </a:lnTo>
                    <a:lnTo>
                      <a:pt x="169" y="87"/>
                    </a:lnTo>
                    <a:lnTo>
                      <a:pt x="163" y="83"/>
                    </a:lnTo>
                    <a:lnTo>
                      <a:pt x="159" y="80"/>
                    </a:lnTo>
                    <a:lnTo>
                      <a:pt x="152" y="76"/>
                    </a:lnTo>
                    <a:lnTo>
                      <a:pt x="144" y="72"/>
                    </a:lnTo>
                    <a:lnTo>
                      <a:pt x="138" y="66"/>
                    </a:lnTo>
                    <a:lnTo>
                      <a:pt x="131" y="62"/>
                    </a:lnTo>
                    <a:lnTo>
                      <a:pt x="123" y="57"/>
                    </a:lnTo>
                    <a:lnTo>
                      <a:pt x="115" y="53"/>
                    </a:lnTo>
                    <a:lnTo>
                      <a:pt x="108" y="47"/>
                    </a:lnTo>
                    <a:lnTo>
                      <a:pt x="100" y="43"/>
                    </a:lnTo>
                    <a:lnTo>
                      <a:pt x="93" y="38"/>
                    </a:lnTo>
                    <a:lnTo>
                      <a:pt x="85" y="34"/>
                    </a:lnTo>
                    <a:lnTo>
                      <a:pt x="77" y="28"/>
                    </a:lnTo>
                    <a:lnTo>
                      <a:pt x="70" y="24"/>
                    </a:lnTo>
                    <a:lnTo>
                      <a:pt x="60" y="21"/>
                    </a:lnTo>
                    <a:lnTo>
                      <a:pt x="55" y="17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4" y="7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13"/>
                    </a:lnTo>
                    <a:lnTo>
                      <a:pt x="13" y="21"/>
                    </a:lnTo>
                    <a:lnTo>
                      <a:pt x="17" y="23"/>
                    </a:lnTo>
                    <a:lnTo>
                      <a:pt x="22" y="26"/>
                    </a:lnTo>
                    <a:lnTo>
                      <a:pt x="28" y="30"/>
                    </a:lnTo>
                    <a:lnTo>
                      <a:pt x="34" y="36"/>
                    </a:lnTo>
                    <a:lnTo>
                      <a:pt x="39" y="40"/>
                    </a:lnTo>
                    <a:lnTo>
                      <a:pt x="45" y="43"/>
                    </a:lnTo>
                    <a:lnTo>
                      <a:pt x="53" y="47"/>
                    </a:lnTo>
                    <a:lnTo>
                      <a:pt x="60" y="53"/>
                    </a:lnTo>
                    <a:lnTo>
                      <a:pt x="66" y="57"/>
                    </a:lnTo>
                    <a:lnTo>
                      <a:pt x="74" y="62"/>
                    </a:lnTo>
                    <a:lnTo>
                      <a:pt x="81" y="66"/>
                    </a:lnTo>
                    <a:lnTo>
                      <a:pt x="89" y="70"/>
                    </a:lnTo>
                    <a:lnTo>
                      <a:pt x="95" y="74"/>
                    </a:lnTo>
                    <a:lnTo>
                      <a:pt x="100" y="78"/>
                    </a:lnTo>
                    <a:lnTo>
                      <a:pt x="108" y="81"/>
                    </a:lnTo>
                    <a:lnTo>
                      <a:pt x="114" y="85"/>
                    </a:lnTo>
                    <a:lnTo>
                      <a:pt x="119" y="89"/>
                    </a:lnTo>
                    <a:lnTo>
                      <a:pt x="125" y="93"/>
                    </a:lnTo>
                    <a:lnTo>
                      <a:pt x="131" y="95"/>
                    </a:lnTo>
                    <a:lnTo>
                      <a:pt x="134" y="99"/>
                    </a:lnTo>
                    <a:lnTo>
                      <a:pt x="142" y="104"/>
                    </a:lnTo>
                    <a:lnTo>
                      <a:pt x="148" y="108"/>
                    </a:lnTo>
                    <a:lnTo>
                      <a:pt x="153" y="114"/>
                    </a:lnTo>
                    <a:lnTo>
                      <a:pt x="163" y="116"/>
                    </a:lnTo>
                    <a:lnTo>
                      <a:pt x="171" y="118"/>
                    </a:lnTo>
                    <a:lnTo>
                      <a:pt x="178" y="119"/>
                    </a:lnTo>
                    <a:lnTo>
                      <a:pt x="186" y="118"/>
                    </a:lnTo>
                    <a:lnTo>
                      <a:pt x="190" y="114"/>
                    </a:lnTo>
                    <a:lnTo>
                      <a:pt x="191" y="110"/>
                    </a:lnTo>
                    <a:lnTo>
                      <a:pt x="190" y="106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2" name="Freeform 73"/>
              <p:cNvSpPr>
                <a:spLocks/>
              </p:cNvSpPr>
              <p:nvPr/>
            </p:nvSpPr>
            <p:spPr bwMode="auto">
              <a:xfrm>
                <a:off x="5219" y="812"/>
                <a:ext cx="95" cy="58"/>
              </a:xfrm>
              <a:custGeom>
                <a:avLst/>
                <a:gdLst>
                  <a:gd name="T0" fmla="*/ 186 w 190"/>
                  <a:gd name="T1" fmla="*/ 99 h 116"/>
                  <a:gd name="T2" fmla="*/ 173 w 190"/>
                  <a:gd name="T3" fmla="*/ 89 h 116"/>
                  <a:gd name="T4" fmla="*/ 163 w 190"/>
                  <a:gd name="T5" fmla="*/ 82 h 116"/>
                  <a:gd name="T6" fmla="*/ 150 w 190"/>
                  <a:gd name="T7" fmla="*/ 74 h 116"/>
                  <a:gd name="T8" fmla="*/ 136 w 190"/>
                  <a:gd name="T9" fmla="*/ 65 h 116"/>
                  <a:gd name="T10" fmla="*/ 121 w 190"/>
                  <a:gd name="T11" fmla="*/ 55 h 116"/>
                  <a:gd name="T12" fmla="*/ 108 w 190"/>
                  <a:gd name="T13" fmla="*/ 46 h 116"/>
                  <a:gd name="T14" fmla="*/ 93 w 190"/>
                  <a:gd name="T15" fmla="*/ 36 h 116"/>
                  <a:gd name="T16" fmla="*/ 76 w 190"/>
                  <a:gd name="T17" fmla="*/ 27 h 116"/>
                  <a:gd name="T18" fmla="*/ 60 w 190"/>
                  <a:gd name="T19" fmla="*/ 19 h 116"/>
                  <a:gd name="T20" fmla="*/ 47 w 190"/>
                  <a:gd name="T21" fmla="*/ 13 h 116"/>
                  <a:gd name="T22" fmla="*/ 34 w 190"/>
                  <a:gd name="T23" fmla="*/ 8 h 116"/>
                  <a:gd name="T24" fmla="*/ 22 w 190"/>
                  <a:gd name="T25" fmla="*/ 2 h 116"/>
                  <a:gd name="T26" fmla="*/ 9 w 190"/>
                  <a:gd name="T27" fmla="*/ 0 h 116"/>
                  <a:gd name="T28" fmla="*/ 0 w 190"/>
                  <a:gd name="T29" fmla="*/ 4 h 116"/>
                  <a:gd name="T30" fmla="*/ 5 w 190"/>
                  <a:gd name="T31" fmla="*/ 11 h 116"/>
                  <a:gd name="T32" fmla="*/ 17 w 190"/>
                  <a:gd name="T33" fmla="*/ 21 h 116"/>
                  <a:gd name="T34" fmla="*/ 28 w 190"/>
                  <a:gd name="T35" fmla="*/ 29 h 116"/>
                  <a:gd name="T36" fmla="*/ 40 w 190"/>
                  <a:gd name="T37" fmla="*/ 36 h 116"/>
                  <a:gd name="T38" fmla="*/ 53 w 190"/>
                  <a:gd name="T39" fmla="*/ 46 h 116"/>
                  <a:gd name="T40" fmla="*/ 66 w 190"/>
                  <a:gd name="T41" fmla="*/ 55 h 116"/>
                  <a:gd name="T42" fmla="*/ 81 w 190"/>
                  <a:gd name="T43" fmla="*/ 65 h 116"/>
                  <a:gd name="T44" fmla="*/ 95 w 190"/>
                  <a:gd name="T45" fmla="*/ 72 h 116"/>
                  <a:gd name="T46" fmla="*/ 108 w 190"/>
                  <a:gd name="T47" fmla="*/ 82 h 116"/>
                  <a:gd name="T48" fmla="*/ 119 w 190"/>
                  <a:gd name="T49" fmla="*/ 89 h 116"/>
                  <a:gd name="T50" fmla="*/ 129 w 190"/>
                  <a:gd name="T51" fmla="*/ 93 h 116"/>
                  <a:gd name="T52" fmla="*/ 142 w 190"/>
                  <a:gd name="T53" fmla="*/ 103 h 116"/>
                  <a:gd name="T54" fmla="*/ 154 w 190"/>
                  <a:gd name="T55" fmla="*/ 112 h 116"/>
                  <a:gd name="T56" fmla="*/ 171 w 190"/>
                  <a:gd name="T57" fmla="*/ 116 h 116"/>
                  <a:gd name="T58" fmla="*/ 186 w 190"/>
                  <a:gd name="T59" fmla="*/ 114 h 116"/>
                  <a:gd name="T60" fmla="*/ 190 w 190"/>
                  <a:gd name="T61" fmla="*/ 108 h 116"/>
                  <a:gd name="T62" fmla="*/ 190 w 190"/>
                  <a:gd name="T63" fmla="*/ 105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0"/>
                  <a:gd name="T97" fmla="*/ 0 h 116"/>
                  <a:gd name="T98" fmla="*/ 190 w 190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0" h="116">
                    <a:moveTo>
                      <a:pt x="190" y="105"/>
                    </a:moveTo>
                    <a:lnTo>
                      <a:pt x="186" y="99"/>
                    </a:lnTo>
                    <a:lnTo>
                      <a:pt x="178" y="93"/>
                    </a:lnTo>
                    <a:lnTo>
                      <a:pt x="173" y="89"/>
                    </a:lnTo>
                    <a:lnTo>
                      <a:pt x="169" y="86"/>
                    </a:lnTo>
                    <a:lnTo>
                      <a:pt x="163" y="82"/>
                    </a:lnTo>
                    <a:lnTo>
                      <a:pt x="157" y="78"/>
                    </a:lnTo>
                    <a:lnTo>
                      <a:pt x="150" y="74"/>
                    </a:lnTo>
                    <a:lnTo>
                      <a:pt x="144" y="68"/>
                    </a:lnTo>
                    <a:lnTo>
                      <a:pt x="136" y="65"/>
                    </a:lnTo>
                    <a:lnTo>
                      <a:pt x="131" y="59"/>
                    </a:lnTo>
                    <a:lnTo>
                      <a:pt x="121" y="55"/>
                    </a:lnTo>
                    <a:lnTo>
                      <a:pt x="116" y="49"/>
                    </a:lnTo>
                    <a:lnTo>
                      <a:pt x="108" y="46"/>
                    </a:lnTo>
                    <a:lnTo>
                      <a:pt x="100" y="42"/>
                    </a:lnTo>
                    <a:lnTo>
                      <a:pt x="93" y="36"/>
                    </a:lnTo>
                    <a:lnTo>
                      <a:pt x="83" y="32"/>
                    </a:lnTo>
                    <a:lnTo>
                      <a:pt x="76" y="27"/>
                    </a:lnTo>
                    <a:lnTo>
                      <a:pt x="68" y="23"/>
                    </a:lnTo>
                    <a:lnTo>
                      <a:pt x="60" y="19"/>
                    </a:lnTo>
                    <a:lnTo>
                      <a:pt x="55" y="15"/>
                    </a:lnTo>
                    <a:lnTo>
                      <a:pt x="47" y="13"/>
                    </a:lnTo>
                    <a:lnTo>
                      <a:pt x="41" y="10"/>
                    </a:lnTo>
                    <a:lnTo>
                      <a:pt x="34" y="8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1"/>
                    </a:lnTo>
                    <a:lnTo>
                      <a:pt x="13" y="17"/>
                    </a:lnTo>
                    <a:lnTo>
                      <a:pt x="17" y="21"/>
                    </a:lnTo>
                    <a:lnTo>
                      <a:pt x="22" y="25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2"/>
                    </a:lnTo>
                    <a:lnTo>
                      <a:pt x="53" y="46"/>
                    </a:lnTo>
                    <a:lnTo>
                      <a:pt x="60" y="51"/>
                    </a:lnTo>
                    <a:lnTo>
                      <a:pt x="66" y="55"/>
                    </a:lnTo>
                    <a:lnTo>
                      <a:pt x="74" y="61"/>
                    </a:lnTo>
                    <a:lnTo>
                      <a:pt x="81" y="65"/>
                    </a:lnTo>
                    <a:lnTo>
                      <a:pt x="89" y="68"/>
                    </a:lnTo>
                    <a:lnTo>
                      <a:pt x="95" y="72"/>
                    </a:lnTo>
                    <a:lnTo>
                      <a:pt x="102" y="78"/>
                    </a:lnTo>
                    <a:lnTo>
                      <a:pt x="108" y="82"/>
                    </a:lnTo>
                    <a:lnTo>
                      <a:pt x="116" y="86"/>
                    </a:lnTo>
                    <a:lnTo>
                      <a:pt x="119" y="89"/>
                    </a:lnTo>
                    <a:lnTo>
                      <a:pt x="125" y="91"/>
                    </a:lnTo>
                    <a:lnTo>
                      <a:pt x="129" y="93"/>
                    </a:lnTo>
                    <a:lnTo>
                      <a:pt x="135" y="97"/>
                    </a:lnTo>
                    <a:lnTo>
                      <a:pt x="142" y="103"/>
                    </a:lnTo>
                    <a:lnTo>
                      <a:pt x="148" y="108"/>
                    </a:lnTo>
                    <a:lnTo>
                      <a:pt x="154" y="112"/>
                    </a:lnTo>
                    <a:lnTo>
                      <a:pt x="161" y="114"/>
                    </a:lnTo>
                    <a:lnTo>
                      <a:pt x="171" y="116"/>
                    </a:lnTo>
                    <a:lnTo>
                      <a:pt x="178" y="116"/>
                    </a:lnTo>
                    <a:lnTo>
                      <a:pt x="186" y="114"/>
                    </a:lnTo>
                    <a:lnTo>
                      <a:pt x="190" y="112"/>
                    </a:lnTo>
                    <a:lnTo>
                      <a:pt x="190" y="108"/>
                    </a:lnTo>
                    <a:lnTo>
                      <a:pt x="190" y="105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22" name="Group 303"/>
            <p:cNvGrpSpPr>
              <a:grpSpLocks/>
            </p:cNvGrpSpPr>
            <p:nvPr/>
          </p:nvGrpSpPr>
          <p:grpSpPr bwMode="auto">
            <a:xfrm rot="-5400000">
              <a:off x="3885" y="-141"/>
              <a:ext cx="142" cy="2631"/>
              <a:chOff x="7488" y="1296"/>
              <a:chExt cx="286" cy="2631"/>
            </a:xfrm>
          </p:grpSpPr>
          <p:grpSp>
            <p:nvGrpSpPr>
              <p:cNvPr id="12353" name="Group 302"/>
              <p:cNvGrpSpPr>
                <a:grpSpLocks/>
              </p:cNvGrpSpPr>
              <p:nvPr/>
            </p:nvGrpSpPr>
            <p:grpSpPr bwMode="auto">
              <a:xfrm>
                <a:off x="7488" y="1296"/>
                <a:ext cx="286" cy="2631"/>
                <a:chOff x="7482" y="1296"/>
                <a:chExt cx="286" cy="2631"/>
              </a:xfrm>
            </p:grpSpPr>
            <p:sp>
              <p:nvSpPr>
                <p:cNvPr id="12356" name="Freeform 227"/>
                <p:cNvSpPr>
                  <a:spLocks/>
                </p:cNvSpPr>
                <p:nvPr/>
              </p:nvSpPr>
              <p:spPr bwMode="auto">
                <a:xfrm>
                  <a:off x="7482" y="1296"/>
                  <a:ext cx="282" cy="2631"/>
                </a:xfrm>
                <a:custGeom>
                  <a:avLst/>
                  <a:gdLst>
                    <a:gd name="T0" fmla="*/ 2 w 253"/>
                    <a:gd name="T1" fmla="*/ 0 h 2449"/>
                    <a:gd name="T2" fmla="*/ 236 w 253"/>
                    <a:gd name="T3" fmla="*/ 0 h 2449"/>
                    <a:gd name="T4" fmla="*/ 236 w 253"/>
                    <a:gd name="T5" fmla="*/ 428 h 2449"/>
                    <a:gd name="T6" fmla="*/ 245 w 253"/>
                    <a:gd name="T7" fmla="*/ 996 h 2449"/>
                    <a:gd name="T8" fmla="*/ 253 w 253"/>
                    <a:gd name="T9" fmla="*/ 1812 h 2449"/>
                    <a:gd name="T10" fmla="*/ 249 w 253"/>
                    <a:gd name="T11" fmla="*/ 2449 h 2449"/>
                    <a:gd name="T12" fmla="*/ 19 w 253"/>
                    <a:gd name="T13" fmla="*/ 2449 h 2449"/>
                    <a:gd name="T14" fmla="*/ 15 w 253"/>
                    <a:gd name="T15" fmla="*/ 1772 h 2449"/>
                    <a:gd name="T16" fmla="*/ 0 w 253"/>
                    <a:gd name="T17" fmla="*/ 1055 h 2449"/>
                    <a:gd name="T18" fmla="*/ 2 w 253"/>
                    <a:gd name="T19" fmla="*/ 0 h 2449"/>
                    <a:gd name="T20" fmla="*/ 2 w 253"/>
                    <a:gd name="T21" fmla="*/ 0 h 24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3"/>
                    <a:gd name="T34" fmla="*/ 0 h 2449"/>
                    <a:gd name="T35" fmla="*/ 253 w 253"/>
                    <a:gd name="T36" fmla="*/ 2449 h 24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3" h="2449">
                      <a:moveTo>
                        <a:pt x="2" y="0"/>
                      </a:moveTo>
                      <a:lnTo>
                        <a:pt x="236" y="0"/>
                      </a:lnTo>
                      <a:lnTo>
                        <a:pt x="236" y="428"/>
                      </a:lnTo>
                      <a:lnTo>
                        <a:pt x="245" y="996"/>
                      </a:lnTo>
                      <a:lnTo>
                        <a:pt x="253" y="1812"/>
                      </a:lnTo>
                      <a:lnTo>
                        <a:pt x="249" y="2449"/>
                      </a:lnTo>
                      <a:lnTo>
                        <a:pt x="19" y="2449"/>
                      </a:lnTo>
                      <a:lnTo>
                        <a:pt x="15" y="1772"/>
                      </a:lnTo>
                      <a:lnTo>
                        <a:pt x="0" y="105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57" name="Freeform 228"/>
                <p:cNvSpPr>
                  <a:spLocks/>
                </p:cNvSpPr>
                <p:nvPr/>
              </p:nvSpPr>
              <p:spPr bwMode="auto">
                <a:xfrm>
                  <a:off x="7529" y="1350"/>
                  <a:ext cx="190" cy="2528"/>
                </a:xfrm>
                <a:custGeom>
                  <a:avLst/>
                  <a:gdLst>
                    <a:gd name="T0" fmla="*/ 156 w 169"/>
                    <a:gd name="T1" fmla="*/ 0 h 2354"/>
                    <a:gd name="T2" fmla="*/ 95 w 169"/>
                    <a:gd name="T3" fmla="*/ 57 h 2354"/>
                    <a:gd name="T4" fmla="*/ 156 w 169"/>
                    <a:gd name="T5" fmla="*/ 148 h 2354"/>
                    <a:gd name="T6" fmla="*/ 38 w 169"/>
                    <a:gd name="T7" fmla="*/ 169 h 2354"/>
                    <a:gd name="T8" fmla="*/ 158 w 169"/>
                    <a:gd name="T9" fmla="*/ 257 h 2354"/>
                    <a:gd name="T10" fmla="*/ 95 w 169"/>
                    <a:gd name="T11" fmla="*/ 354 h 2354"/>
                    <a:gd name="T12" fmla="*/ 158 w 169"/>
                    <a:gd name="T13" fmla="*/ 380 h 2354"/>
                    <a:gd name="T14" fmla="*/ 40 w 169"/>
                    <a:gd name="T15" fmla="*/ 466 h 2354"/>
                    <a:gd name="T16" fmla="*/ 158 w 169"/>
                    <a:gd name="T17" fmla="*/ 472 h 2354"/>
                    <a:gd name="T18" fmla="*/ 101 w 169"/>
                    <a:gd name="T19" fmla="*/ 561 h 2354"/>
                    <a:gd name="T20" fmla="*/ 158 w 169"/>
                    <a:gd name="T21" fmla="*/ 584 h 2354"/>
                    <a:gd name="T22" fmla="*/ 40 w 169"/>
                    <a:gd name="T23" fmla="*/ 671 h 2354"/>
                    <a:gd name="T24" fmla="*/ 163 w 169"/>
                    <a:gd name="T25" fmla="*/ 679 h 2354"/>
                    <a:gd name="T26" fmla="*/ 99 w 169"/>
                    <a:gd name="T27" fmla="*/ 768 h 2354"/>
                    <a:gd name="T28" fmla="*/ 163 w 169"/>
                    <a:gd name="T29" fmla="*/ 789 h 2354"/>
                    <a:gd name="T30" fmla="*/ 36 w 169"/>
                    <a:gd name="T31" fmla="*/ 873 h 2354"/>
                    <a:gd name="T32" fmla="*/ 162 w 169"/>
                    <a:gd name="T33" fmla="*/ 882 h 2354"/>
                    <a:gd name="T34" fmla="*/ 101 w 169"/>
                    <a:gd name="T35" fmla="*/ 977 h 2354"/>
                    <a:gd name="T36" fmla="*/ 163 w 169"/>
                    <a:gd name="T37" fmla="*/ 991 h 2354"/>
                    <a:gd name="T38" fmla="*/ 44 w 169"/>
                    <a:gd name="T39" fmla="*/ 1076 h 2354"/>
                    <a:gd name="T40" fmla="*/ 163 w 169"/>
                    <a:gd name="T41" fmla="*/ 1090 h 2354"/>
                    <a:gd name="T42" fmla="*/ 99 w 169"/>
                    <a:gd name="T43" fmla="*/ 1181 h 2354"/>
                    <a:gd name="T44" fmla="*/ 163 w 169"/>
                    <a:gd name="T45" fmla="*/ 1200 h 2354"/>
                    <a:gd name="T46" fmla="*/ 44 w 169"/>
                    <a:gd name="T47" fmla="*/ 1287 h 2354"/>
                    <a:gd name="T48" fmla="*/ 169 w 169"/>
                    <a:gd name="T49" fmla="*/ 1297 h 2354"/>
                    <a:gd name="T50" fmla="*/ 108 w 169"/>
                    <a:gd name="T51" fmla="*/ 1386 h 2354"/>
                    <a:gd name="T52" fmla="*/ 169 w 169"/>
                    <a:gd name="T53" fmla="*/ 1403 h 2354"/>
                    <a:gd name="T54" fmla="*/ 49 w 169"/>
                    <a:gd name="T55" fmla="*/ 1483 h 2354"/>
                    <a:gd name="T56" fmla="*/ 165 w 169"/>
                    <a:gd name="T57" fmla="*/ 1500 h 2354"/>
                    <a:gd name="T58" fmla="*/ 110 w 169"/>
                    <a:gd name="T59" fmla="*/ 1597 h 2354"/>
                    <a:gd name="T60" fmla="*/ 163 w 169"/>
                    <a:gd name="T61" fmla="*/ 1614 h 2354"/>
                    <a:gd name="T62" fmla="*/ 51 w 169"/>
                    <a:gd name="T63" fmla="*/ 1692 h 2354"/>
                    <a:gd name="T64" fmla="*/ 167 w 169"/>
                    <a:gd name="T65" fmla="*/ 1704 h 2354"/>
                    <a:gd name="T66" fmla="*/ 108 w 169"/>
                    <a:gd name="T67" fmla="*/ 1799 h 2354"/>
                    <a:gd name="T68" fmla="*/ 167 w 169"/>
                    <a:gd name="T69" fmla="*/ 1816 h 2354"/>
                    <a:gd name="T70" fmla="*/ 49 w 169"/>
                    <a:gd name="T71" fmla="*/ 1901 h 2354"/>
                    <a:gd name="T72" fmla="*/ 165 w 169"/>
                    <a:gd name="T73" fmla="*/ 1913 h 2354"/>
                    <a:gd name="T74" fmla="*/ 106 w 169"/>
                    <a:gd name="T75" fmla="*/ 2004 h 2354"/>
                    <a:gd name="T76" fmla="*/ 163 w 169"/>
                    <a:gd name="T77" fmla="*/ 2023 h 2354"/>
                    <a:gd name="T78" fmla="*/ 46 w 169"/>
                    <a:gd name="T79" fmla="*/ 2107 h 2354"/>
                    <a:gd name="T80" fmla="*/ 106 w 169"/>
                    <a:gd name="T81" fmla="*/ 2124 h 2354"/>
                    <a:gd name="T82" fmla="*/ 167 w 169"/>
                    <a:gd name="T83" fmla="*/ 2215 h 2354"/>
                    <a:gd name="T84" fmla="*/ 15 w 169"/>
                    <a:gd name="T85" fmla="*/ 2354 h 2354"/>
                    <a:gd name="T86" fmla="*/ 6 w 169"/>
                    <a:gd name="T87" fmla="*/ 1810 h 2354"/>
                    <a:gd name="T88" fmla="*/ 0 w 169"/>
                    <a:gd name="T89" fmla="*/ 1284 h 2354"/>
                    <a:gd name="T90" fmla="*/ 0 w 169"/>
                    <a:gd name="T91" fmla="*/ 603 h 2354"/>
                    <a:gd name="T92" fmla="*/ 0 w 169"/>
                    <a:gd name="T93" fmla="*/ 2 h 23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9"/>
                    <a:gd name="T142" fmla="*/ 0 h 2354"/>
                    <a:gd name="T143" fmla="*/ 169 w 169"/>
                    <a:gd name="T144" fmla="*/ 2354 h 23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9" h="2354">
                      <a:moveTo>
                        <a:pt x="0" y="2"/>
                      </a:moveTo>
                      <a:lnTo>
                        <a:pt x="156" y="0"/>
                      </a:lnTo>
                      <a:lnTo>
                        <a:pt x="154" y="53"/>
                      </a:lnTo>
                      <a:lnTo>
                        <a:pt x="95" y="57"/>
                      </a:lnTo>
                      <a:lnTo>
                        <a:pt x="99" y="143"/>
                      </a:lnTo>
                      <a:lnTo>
                        <a:pt x="156" y="148"/>
                      </a:lnTo>
                      <a:lnTo>
                        <a:pt x="156" y="167"/>
                      </a:lnTo>
                      <a:lnTo>
                        <a:pt x="38" y="169"/>
                      </a:lnTo>
                      <a:lnTo>
                        <a:pt x="38" y="247"/>
                      </a:lnTo>
                      <a:lnTo>
                        <a:pt x="158" y="257"/>
                      </a:lnTo>
                      <a:lnTo>
                        <a:pt x="95" y="263"/>
                      </a:lnTo>
                      <a:lnTo>
                        <a:pt x="95" y="354"/>
                      </a:lnTo>
                      <a:lnTo>
                        <a:pt x="160" y="360"/>
                      </a:lnTo>
                      <a:lnTo>
                        <a:pt x="158" y="380"/>
                      </a:lnTo>
                      <a:lnTo>
                        <a:pt x="40" y="382"/>
                      </a:lnTo>
                      <a:lnTo>
                        <a:pt x="40" y="466"/>
                      </a:lnTo>
                      <a:lnTo>
                        <a:pt x="158" y="462"/>
                      </a:lnTo>
                      <a:lnTo>
                        <a:pt x="158" y="472"/>
                      </a:lnTo>
                      <a:lnTo>
                        <a:pt x="99" y="477"/>
                      </a:lnTo>
                      <a:lnTo>
                        <a:pt x="101" y="561"/>
                      </a:lnTo>
                      <a:lnTo>
                        <a:pt x="158" y="567"/>
                      </a:lnTo>
                      <a:lnTo>
                        <a:pt x="158" y="584"/>
                      </a:lnTo>
                      <a:lnTo>
                        <a:pt x="44" y="588"/>
                      </a:lnTo>
                      <a:lnTo>
                        <a:pt x="40" y="671"/>
                      </a:lnTo>
                      <a:lnTo>
                        <a:pt x="163" y="669"/>
                      </a:lnTo>
                      <a:lnTo>
                        <a:pt x="163" y="679"/>
                      </a:lnTo>
                      <a:lnTo>
                        <a:pt x="99" y="681"/>
                      </a:lnTo>
                      <a:lnTo>
                        <a:pt x="99" y="768"/>
                      </a:lnTo>
                      <a:lnTo>
                        <a:pt x="163" y="774"/>
                      </a:lnTo>
                      <a:lnTo>
                        <a:pt x="163" y="789"/>
                      </a:lnTo>
                      <a:lnTo>
                        <a:pt x="36" y="791"/>
                      </a:lnTo>
                      <a:lnTo>
                        <a:pt x="36" y="873"/>
                      </a:lnTo>
                      <a:lnTo>
                        <a:pt x="162" y="875"/>
                      </a:lnTo>
                      <a:lnTo>
                        <a:pt x="162" y="882"/>
                      </a:lnTo>
                      <a:lnTo>
                        <a:pt x="103" y="886"/>
                      </a:lnTo>
                      <a:lnTo>
                        <a:pt x="101" y="977"/>
                      </a:lnTo>
                      <a:lnTo>
                        <a:pt x="162" y="977"/>
                      </a:lnTo>
                      <a:lnTo>
                        <a:pt x="163" y="991"/>
                      </a:lnTo>
                      <a:lnTo>
                        <a:pt x="46" y="993"/>
                      </a:lnTo>
                      <a:lnTo>
                        <a:pt x="44" y="1076"/>
                      </a:lnTo>
                      <a:lnTo>
                        <a:pt x="162" y="1080"/>
                      </a:lnTo>
                      <a:lnTo>
                        <a:pt x="163" y="1090"/>
                      </a:lnTo>
                      <a:lnTo>
                        <a:pt x="99" y="1093"/>
                      </a:lnTo>
                      <a:lnTo>
                        <a:pt x="99" y="1181"/>
                      </a:lnTo>
                      <a:lnTo>
                        <a:pt x="163" y="1187"/>
                      </a:lnTo>
                      <a:lnTo>
                        <a:pt x="163" y="1200"/>
                      </a:lnTo>
                      <a:lnTo>
                        <a:pt x="47" y="1204"/>
                      </a:lnTo>
                      <a:lnTo>
                        <a:pt x="44" y="1287"/>
                      </a:lnTo>
                      <a:lnTo>
                        <a:pt x="167" y="1287"/>
                      </a:lnTo>
                      <a:lnTo>
                        <a:pt x="169" y="1297"/>
                      </a:lnTo>
                      <a:lnTo>
                        <a:pt x="114" y="1297"/>
                      </a:lnTo>
                      <a:lnTo>
                        <a:pt x="108" y="1386"/>
                      </a:lnTo>
                      <a:lnTo>
                        <a:pt x="169" y="1392"/>
                      </a:lnTo>
                      <a:lnTo>
                        <a:pt x="169" y="1403"/>
                      </a:lnTo>
                      <a:lnTo>
                        <a:pt x="51" y="1405"/>
                      </a:lnTo>
                      <a:lnTo>
                        <a:pt x="49" y="1483"/>
                      </a:lnTo>
                      <a:lnTo>
                        <a:pt x="165" y="1495"/>
                      </a:lnTo>
                      <a:lnTo>
                        <a:pt x="165" y="1500"/>
                      </a:lnTo>
                      <a:lnTo>
                        <a:pt x="106" y="1506"/>
                      </a:lnTo>
                      <a:lnTo>
                        <a:pt x="110" y="1597"/>
                      </a:lnTo>
                      <a:lnTo>
                        <a:pt x="163" y="1599"/>
                      </a:lnTo>
                      <a:lnTo>
                        <a:pt x="163" y="1614"/>
                      </a:lnTo>
                      <a:lnTo>
                        <a:pt x="57" y="1612"/>
                      </a:lnTo>
                      <a:lnTo>
                        <a:pt x="51" y="1692"/>
                      </a:lnTo>
                      <a:lnTo>
                        <a:pt x="167" y="1698"/>
                      </a:lnTo>
                      <a:lnTo>
                        <a:pt x="167" y="1704"/>
                      </a:lnTo>
                      <a:lnTo>
                        <a:pt x="110" y="1709"/>
                      </a:lnTo>
                      <a:lnTo>
                        <a:pt x="108" y="1799"/>
                      </a:lnTo>
                      <a:lnTo>
                        <a:pt x="167" y="1803"/>
                      </a:lnTo>
                      <a:lnTo>
                        <a:pt x="167" y="1816"/>
                      </a:lnTo>
                      <a:lnTo>
                        <a:pt x="51" y="1818"/>
                      </a:lnTo>
                      <a:lnTo>
                        <a:pt x="49" y="1901"/>
                      </a:lnTo>
                      <a:lnTo>
                        <a:pt x="165" y="1907"/>
                      </a:lnTo>
                      <a:lnTo>
                        <a:pt x="165" y="1913"/>
                      </a:lnTo>
                      <a:lnTo>
                        <a:pt x="112" y="1917"/>
                      </a:lnTo>
                      <a:lnTo>
                        <a:pt x="106" y="2004"/>
                      </a:lnTo>
                      <a:lnTo>
                        <a:pt x="163" y="2012"/>
                      </a:lnTo>
                      <a:lnTo>
                        <a:pt x="163" y="2023"/>
                      </a:lnTo>
                      <a:lnTo>
                        <a:pt x="46" y="2023"/>
                      </a:lnTo>
                      <a:lnTo>
                        <a:pt x="46" y="2107"/>
                      </a:lnTo>
                      <a:lnTo>
                        <a:pt x="163" y="2111"/>
                      </a:lnTo>
                      <a:lnTo>
                        <a:pt x="106" y="2124"/>
                      </a:lnTo>
                      <a:lnTo>
                        <a:pt x="108" y="2208"/>
                      </a:lnTo>
                      <a:lnTo>
                        <a:pt x="167" y="2215"/>
                      </a:lnTo>
                      <a:lnTo>
                        <a:pt x="165" y="2346"/>
                      </a:lnTo>
                      <a:lnTo>
                        <a:pt x="15" y="2354"/>
                      </a:lnTo>
                      <a:lnTo>
                        <a:pt x="11" y="2118"/>
                      </a:lnTo>
                      <a:lnTo>
                        <a:pt x="6" y="1810"/>
                      </a:lnTo>
                      <a:lnTo>
                        <a:pt x="4" y="1590"/>
                      </a:lnTo>
                      <a:lnTo>
                        <a:pt x="0" y="1284"/>
                      </a:lnTo>
                      <a:lnTo>
                        <a:pt x="0" y="945"/>
                      </a:lnTo>
                      <a:lnTo>
                        <a:pt x="0" y="603"/>
                      </a:lnTo>
                      <a:lnTo>
                        <a:pt x="0" y="18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58" name="Freeform 232"/>
                <p:cNvSpPr>
                  <a:spLocks/>
                </p:cNvSpPr>
                <p:nvPr/>
              </p:nvSpPr>
              <p:spPr bwMode="auto">
                <a:xfrm>
                  <a:off x="7572" y="1395"/>
                  <a:ext cx="38" cy="34"/>
                </a:xfrm>
                <a:custGeom>
                  <a:avLst/>
                  <a:gdLst>
                    <a:gd name="T0" fmla="*/ 17 w 32"/>
                    <a:gd name="T1" fmla="*/ 32 h 32"/>
                    <a:gd name="T2" fmla="*/ 23 w 32"/>
                    <a:gd name="T3" fmla="*/ 30 h 32"/>
                    <a:gd name="T4" fmla="*/ 28 w 32"/>
                    <a:gd name="T5" fmla="*/ 27 h 32"/>
                    <a:gd name="T6" fmla="*/ 30 w 32"/>
                    <a:gd name="T7" fmla="*/ 23 h 32"/>
                    <a:gd name="T8" fmla="*/ 32 w 32"/>
                    <a:gd name="T9" fmla="*/ 17 h 32"/>
                    <a:gd name="T10" fmla="*/ 30 w 32"/>
                    <a:gd name="T11" fmla="*/ 10 h 32"/>
                    <a:gd name="T12" fmla="*/ 28 w 32"/>
                    <a:gd name="T13" fmla="*/ 6 h 32"/>
                    <a:gd name="T14" fmla="*/ 23 w 32"/>
                    <a:gd name="T15" fmla="*/ 2 h 32"/>
                    <a:gd name="T16" fmla="*/ 17 w 32"/>
                    <a:gd name="T17" fmla="*/ 0 h 32"/>
                    <a:gd name="T18" fmla="*/ 9 w 32"/>
                    <a:gd name="T19" fmla="*/ 2 h 32"/>
                    <a:gd name="T20" fmla="*/ 6 w 32"/>
                    <a:gd name="T21" fmla="*/ 6 h 32"/>
                    <a:gd name="T22" fmla="*/ 2 w 32"/>
                    <a:gd name="T23" fmla="*/ 10 h 32"/>
                    <a:gd name="T24" fmla="*/ 0 w 32"/>
                    <a:gd name="T25" fmla="*/ 17 h 32"/>
                    <a:gd name="T26" fmla="*/ 2 w 32"/>
                    <a:gd name="T27" fmla="*/ 23 h 32"/>
                    <a:gd name="T28" fmla="*/ 6 w 32"/>
                    <a:gd name="T29" fmla="*/ 27 h 32"/>
                    <a:gd name="T30" fmla="*/ 9 w 32"/>
                    <a:gd name="T31" fmla="*/ 30 h 32"/>
                    <a:gd name="T32" fmla="*/ 17 w 32"/>
                    <a:gd name="T33" fmla="*/ 32 h 32"/>
                    <a:gd name="T34" fmla="*/ 17 w 32"/>
                    <a:gd name="T35" fmla="*/ 32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17" y="32"/>
                      </a:moveTo>
                      <a:lnTo>
                        <a:pt x="23" y="30"/>
                      </a:lnTo>
                      <a:lnTo>
                        <a:pt x="28" y="27"/>
                      </a:lnTo>
                      <a:lnTo>
                        <a:pt x="30" y="23"/>
                      </a:lnTo>
                      <a:lnTo>
                        <a:pt x="32" y="17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7"/>
                      </a:lnTo>
                      <a:lnTo>
                        <a:pt x="9" y="30"/>
                      </a:lnTo>
                      <a:lnTo>
                        <a:pt x="17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59" name="Freeform 234"/>
                <p:cNvSpPr>
                  <a:spLocks/>
                </p:cNvSpPr>
                <p:nvPr/>
              </p:nvSpPr>
              <p:spPr bwMode="auto">
                <a:xfrm>
                  <a:off x="7672" y="3644"/>
                  <a:ext cx="85" cy="60"/>
                </a:xfrm>
                <a:custGeom>
                  <a:avLst/>
                  <a:gdLst>
                    <a:gd name="T0" fmla="*/ 69 w 76"/>
                    <a:gd name="T1" fmla="*/ 57 h 57"/>
                    <a:gd name="T2" fmla="*/ 2 w 76"/>
                    <a:gd name="T3" fmla="*/ 55 h 57"/>
                    <a:gd name="T4" fmla="*/ 0 w 76"/>
                    <a:gd name="T5" fmla="*/ 2 h 57"/>
                    <a:gd name="T6" fmla="*/ 76 w 76"/>
                    <a:gd name="T7" fmla="*/ 0 h 57"/>
                    <a:gd name="T8" fmla="*/ 69 w 76"/>
                    <a:gd name="T9" fmla="*/ 57 h 57"/>
                    <a:gd name="T10" fmla="*/ 69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9" y="57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0" name="Freeform 235"/>
                <p:cNvSpPr>
                  <a:spLocks/>
                </p:cNvSpPr>
                <p:nvPr/>
              </p:nvSpPr>
              <p:spPr bwMode="auto">
                <a:xfrm>
                  <a:off x="7607" y="3547"/>
                  <a:ext cx="157" cy="47"/>
                </a:xfrm>
                <a:custGeom>
                  <a:avLst/>
                  <a:gdLst>
                    <a:gd name="T0" fmla="*/ 135 w 141"/>
                    <a:gd name="T1" fmla="*/ 44 h 44"/>
                    <a:gd name="T2" fmla="*/ 0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5 w 141"/>
                    <a:gd name="T9" fmla="*/ 44 h 44"/>
                    <a:gd name="T10" fmla="*/ 135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1" name="Freeform 236"/>
                <p:cNvSpPr>
                  <a:spLocks/>
                </p:cNvSpPr>
                <p:nvPr/>
              </p:nvSpPr>
              <p:spPr bwMode="auto">
                <a:xfrm>
                  <a:off x="7675" y="3423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5 h 59"/>
                    <a:gd name="T4" fmla="*/ 0 w 78"/>
                    <a:gd name="T5" fmla="*/ 2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2" name="Freeform 237"/>
                <p:cNvSpPr>
                  <a:spLocks/>
                </p:cNvSpPr>
                <p:nvPr/>
              </p:nvSpPr>
              <p:spPr bwMode="auto">
                <a:xfrm>
                  <a:off x="7610" y="3324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2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3" name="Freeform 238"/>
                <p:cNvSpPr>
                  <a:spLocks/>
                </p:cNvSpPr>
                <p:nvPr/>
              </p:nvSpPr>
              <p:spPr bwMode="auto">
                <a:xfrm>
                  <a:off x="7677" y="3199"/>
                  <a:ext cx="87" cy="65"/>
                </a:xfrm>
                <a:custGeom>
                  <a:avLst/>
                  <a:gdLst>
                    <a:gd name="T0" fmla="*/ 67 w 78"/>
                    <a:gd name="T1" fmla="*/ 59 h 59"/>
                    <a:gd name="T2" fmla="*/ 0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0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4" name="Freeform 239"/>
                <p:cNvSpPr>
                  <a:spLocks/>
                </p:cNvSpPr>
                <p:nvPr/>
              </p:nvSpPr>
              <p:spPr bwMode="auto">
                <a:xfrm>
                  <a:off x="7612" y="3105"/>
                  <a:ext cx="154" cy="47"/>
                </a:xfrm>
                <a:custGeom>
                  <a:avLst/>
                  <a:gdLst>
                    <a:gd name="T0" fmla="*/ 135 w 139"/>
                    <a:gd name="T1" fmla="*/ 46 h 46"/>
                    <a:gd name="T2" fmla="*/ 0 w 139"/>
                    <a:gd name="T3" fmla="*/ 46 h 46"/>
                    <a:gd name="T4" fmla="*/ 0 w 139"/>
                    <a:gd name="T5" fmla="*/ 0 h 46"/>
                    <a:gd name="T6" fmla="*/ 139 w 139"/>
                    <a:gd name="T7" fmla="*/ 0 h 46"/>
                    <a:gd name="T8" fmla="*/ 135 w 139"/>
                    <a:gd name="T9" fmla="*/ 46 h 46"/>
                    <a:gd name="T10" fmla="*/ 135 w 139"/>
                    <a:gd name="T11" fmla="*/ 46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6"/>
                    <a:gd name="T20" fmla="*/ 139 w 139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6">
                      <a:moveTo>
                        <a:pt x="135" y="46"/>
                      </a:move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5" name="Freeform 240"/>
                <p:cNvSpPr>
                  <a:spLocks/>
                </p:cNvSpPr>
                <p:nvPr/>
              </p:nvSpPr>
              <p:spPr bwMode="auto">
                <a:xfrm>
                  <a:off x="7677" y="2980"/>
                  <a:ext cx="87" cy="65"/>
                </a:xfrm>
                <a:custGeom>
                  <a:avLst/>
                  <a:gdLst>
                    <a:gd name="T0" fmla="*/ 70 w 78"/>
                    <a:gd name="T1" fmla="*/ 61 h 61"/>
                    <a:gd name="T2" fmla="*/ 2 w 78"/>
                    <a:gd name="T3" fmla="*/ 57 h 61"/>
                    <a:gd name="T4" fmla="*/ 0 w 78"/>
                    <a:gd name="T5" fmla="*/ 2 h 61"/>
                    <a:gd name="T6" fmla="*/ 78 w 78"/>
                    <a:gd name="T7" fmla="*/ 0 h 61"/>
                    <a:gd name="T8" fmla="*/ 70 w 78"/>
                    <a:gd name="T9" fmla="*/ 61 h 61"/>
                    <a:gd name="T10" fmla="*/ 70 w 78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61"/>
                    <a:gd name="T20" fmla="*/ 78 w 78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61">
                      <a:moveTo>
                        <a:pt x="70" y="61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7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6" name="Freeform 241"/>
                <p:cNvSpPr>
                  <a:spLocks/>
                </p:cNvSpPr>
                <p:nvPr/>
              </p:nvSpPr>
              <p:spPr bwMode="auto">
                <a:xfrm>
                  <a:off x="7614" y="2883"/>
                  <a:ext cx="154" cy="48"/>
                </a:xfrm>
                <a:custGeom>
                  <a:avLst/>
                  <a:gdLst>
                    <a:gd name="T0" fmla="*/ 135 w 139"/>
                    <a:gd name="T1" fmla="*/ 44 h 44"/>
                    <a:gd name="T2" fmla="*/ 0 w 139"/>
                    <a:gd name="T3" fmla="*/ 44 h 44"/>
                    <a:gd name="T4" fmla="*/ 0 w 139"/>
                    <a:gd name="T5" fmla="*/ 2 h 44"/>
                    <a:gd name="T6" fmla="*/ 139 w 139"/>
                    <a:gd name="T7" fmla="*/ 0 h 44"/>
                    <a:gd name="T8" fmla="*/ 135 w 139"/>
                    <a:gd name="T9" fmla="*/ 44 h 44"/>
                    <a:gd name="T10" fmla="*/ 135 w 139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4"/>
                    <a:gd name="T20" fmla="*/ 139 w 139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7" name="Freeform 242"/>
                <p:cNvSpPr>
                  <a:spLocks/>
                </p:cNvSpPr>
                <p:nvPr/>
              </p:nvSpPr>
              <p:spPr bwMode="auto">
                <a:xfrm>
                  <a:off x="7675" y="2759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8" name="Freeform 243"/>
                <p:cNvSpPr>
                  <a:spLocks/>
                </p:cNvSpPr>
                <p:nvPr/>
              </p:nvSpPr>
              <p:spPr bwMode="auto">
                <a:xfrm>
                  <a:off x="7610" y="2662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0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69" name="Freeform 244"/>
                <p:cNvSpPr>
                  <a:spLocks/>
                </p:cNvSpPr>
                <p:nvPr/>
              </p:nvSpPr>
              <p:spPr bwMode="auto">
                <a:xfrm>
                  <a:off x="7670" y="2538"/>
                  <a:ext cx="85" cy="64"/>
                </a:xfrm>
                <a:custGeom>
                  <a:avLst/>
                  <a:gdLst>
                    <a:gd name="T0" fmla="*/ 67 w 76"/>
                    <a:gd name="T1" fmla="*/ 59 h 59"/>
                    <a:gd name="T2" fmla="*/ 2 w 76"/>
                    <a:gd name="T3" fmla="*/ 57 h 59"/>
                    <a:gd name="T4" fmla="*/ 0 w 76"/>
                    <a:gd name="T5" fmla="*/ 2 h 59"/>
                    <a:gd name="T6" fmla="*/ 76 w 76"/>
                    <a:gd name="T7" fmla="*/ 0 h 59"/>
                    <a:gd name="T8" fmla="*/ 67 w 76"/>
                    <a:gd name="T9" fmla="*/ 59 h 59"/>
                    <a:gd name="T10" fmla="*/ 67 w 76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9"/>
                    <a:gd name="T20" fmla="*/ 76 w 76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0" name="Freeform 245"/>
                <p:cNvSpPr>
                  <a:spLocks/>
                </p:cNvSpPr>
                <p:nvPr/>
              </p:nvSpPr>
              <p:spPr bwMode="auto">
                <a:xfrm>
                  <a:off x="7603" y="2443"/>
                  <a:ext cx="157" cy="47"/>
                </a:xfrm>
                <a:custGeom>
                  <a:avLst/>
                  <a:gdLst>
                    <a:gd name="T0" fmla="*/ 136 w 140"/>
                    <a:gd name="T1" fmla="*/ 44 h 44"/>
                    <a:gd name="T2" fmla="*/ 1 w 140"/>
                    <a:gd name="T3" fmla="*/ 44 h 44"/>
                    <a:gd name="T4" fmla="*/ 0 w 140"/>
                    <a:gd name="T5" fmla="*/ 0 h 44"/>
                    <a:gd name="T6" fmla="*/ 140 w 140"/>
                    <a:gd name="T7" fmla="*/ 0 h 44"/>
                    <a:gd name="T8" fmla="*/ 136 w 140"/>
                    <a:gd name="T9" fmla="*/ 44 h 44"/>
                    <a:gd name="T10" fmla="*/ 136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6" y="44"/>
                      </a:move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36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1" name="Freeform 246"/>
                <p:cNvSpPr>
                  <a:spLocks/>
                </p:cNvSpPr>
                <p:nvPr/>
              </p:nvSpPr>
              <p:spPr bwMode="auto">
                <a:xfrm>
                  <a:off x="7663" y="2095"/>
                  <a:ext cx="85" cy="65"/>
                </a:xfrm>
                <a:custGeom>
                  <a:avLst/>
                  <a:gdLst>
                    <a:gd name="T0" fmla="*/ 68 w 76"/>
                    <a:gd name="T1" fmla="*/ 61 h 61"/>
                    <a:gd name="T2" fmla="*/ 2 w 76"/>
                    <a:gd name="T3" fmla="*/ 57 h 61"/>
                    <a:gd name="T4" fmla="*/ 0 w 76"/>
                    <a:gd name="T5" fmla="*/ 4 h 61"/>
                    <a:gd name="T6" fmla="*/ 76 w 76"/>
                    <a:gd name="T7" fmla="*/ 0 h 61"/>
                    <a:gd name="T8" fmla="*/ 68 w 76"/>
                    <a:gd name="T9" fmla="*/ 61 h 61"/>
                    <a:gd name="T10" fmla="*/ 68 w 76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61"/>
                    <a:gd name="T20" fmla="*/ 76 w 76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61">
                      <a:moveTo>
                        <a:pt x="68" y="61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6" y="0"/>
                      </a:lnTo>
                      <a:lnTo>
                        <a:pt x="6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2" name="Freeform 247"/>
                <p:cNvSpPr>
                  <a:spLocks/>
                </p:cNvSpPr>
                <p:nvPr/>
              </p:nvSpPr>
              <p:spPr bwMode="auto">
                <a:xfrm>
                  <a:off x="7598" y="1998"/>
                  <a:ext cx="157" cy="48"/>
                </a:xfrm>
                <a:custGeom>
                  <a:avLst/>
                  <a:gdLst>
                    <a:gd name="T0" fmla="*/ 135 w 140"/>
                    <a:gd name="T1" fmla="*/ 44 h 44"/>
                    <a:gd name="T2" fmla="*/ 2 w 140"/>
                    <a:gd name="T3" fmla="*/ 44 h 44"/>
                    <a:gd name="T4" fmla="*/ 0 w 140"/>
                    <a:gd name="T5" fmla="*/ 2 h 44"/>
                    <a:gd name="T6" fmla="*/ 140 w 140"/>
                    <a:gd name="T7" fmla="*/ 0 h 44"/>
                    <a:gd name="T8" fmla="*/ 135 w 140"/>
                    <a:gd name="T9" fmla="*/ 44 h 44"/>
                    <a:gd name="T10" fmla="*/ 135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5" y="44"/>
                      </a:moveTo>
                      <a:lnTo>
                        <a:pt x="2" y="44"/>
                      </a:lnTo>
                      <a:lnTo>
                        <a:pt x="0" y="2"/>
                      </a:lnTo>
                      <a:lnTo>
                        <a:pt x="140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3" name="Freeform 248"/>
                <p:cNvSpPr>
                  <a:spLocks/>
                </p:cNvSpPr>
                <p:nvPr/>
              </p:nvSpPr>
              <p:spPr bwMode="auto">
                <a:xfrm>
                  <a:off x="7666" y="1874"/>
                  <a:ext cx="87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1 w 78"/>
                    <a:gd name="T3" fmla="*/ 55 h 59"/>
                    <a:gd name="T4" fmla="*/ 0 w 78"/>
                    <a:gd name="T5" fmla="*/ 4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1" y="55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4" name="Freeform 249"/>
                <p:cNvSpPr>
                  <a:spLocks/>
                </p:cNvSpPr>
                <p:nvPr/>
              </p:nvSpPr>
              <p:spPr bwMode="auto">
                <a:xfrm>
                  <a:off x="7596" y="1779"/>
                  <a:ext cx="155" cy="43"/>
                </a:xfrm>
                <a:custGeom>
                  <a:avLst/>
                  <a:gdLst>
                    <a:gd name="T0" fmla="*/ 139 w 139"/>
                    <a:gd name="T1" fmla="*/ 40 h 40"/>
                    <a:gd name="T2" fmla="*/ 2 w 139"/>
                    <a:gd name="T3" fmla="*/ 40 h 40"/>
                    <a:gd name="T4" fmla="*/ 0 w 139"/>
                    <a:gd name="T5" fmla="*/ 0 h 40"/>
                    <a:gd name="T6" fmla="*/ 139 w 139"/>
                    <a:gd name="T7" fmla="*/ 2 h 40"/>
                    <a:gd name="T8" fmla="*/ 139 w 139"/>
                    <a:gd name="T9" fmla="*/ 40 h 40"/>
                    <a:gd name="T10" fmla="*/ 139 w 139"/>
                    <a:gd name="T11" fmla="*/ 4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0"/>
                    <a:gd name="T20" fmla="*/ 139 w 139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0">
                      <a:moveTo>
                        <a:pt x="139" y="40"/>
                      </a:moveTo>
                      <a:lnTo>
                        <a:pt x="2" y="40"/>
                      </a:lnTo>
                      <a:lnTo>
                        <a:pt x="0" y="0"/>
                      </a:lnTo>
                      <a:lnTo>
                        <a:pt x="139" y="2"/>
                      </a:lnTo>
                      <a:lnTo>
                        <a:pt x="1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5" name="Freeform 250"/>
                <p:cNvSpPr>
                  <a:spLocks/>
                </p:cNvSpPr>
                <p:nvPr/>
              </p:nvSpPr>
              <p:spPr bwMode="auto">
                <a:xfrm>
                  <a:off x="7661" y="1650"/>
                  <a:ext cx="87" cy="61"/>
                </a:xfrm>
                <a:custGeom>
                  <a:avLst/>
                  <a:gdLst>
                    <a:gd name="T0" fmla="*/ 68 w 78"/>
                    <a:gd name="T1" fmla="*/ 57 h 57"/>
                    <a:gd name="T2" fmla="*/ 2 w 78"/>
                    <a:gd name="T3" fmla="*/ 55 h 57"/>
                    <a:gd name="T4" fmla="*/ 0 w 78"/>
                    <a:gd name="T5" fmla="*/ 0 h 57"/>
                    <a:gd name="T6" fmla="*/ 78 w 78"/>
                    <a:gd name="T7" fmla="*/ 0 h 57"/>
                    <a:gd name="T8" fmla="*/ 68 w 78"/>
                    <a:gd name="T9" fmla="*/ 57 h 57"/>
                    <a:gd name="T10" fmla="*/ 68 w 78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7"/>
                    <a:gd name="T20" fmla="*/ 78 w 78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7">
                      <a:moveTo>
                        <a:pt x="68" y="57"/>
                      </a:moveTo>
                      <a:lnTo>
                        <a:pt x="2" y="55"/>
                      </a:ln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6" name="Freeform 251"/>
                <p:cNvSpPr>
                  <a:spLocks/>
                </p:cNvSpPr>
                <p:nvPr/>
              </p:nvSpPr>
              <p:spPr bwMode="auto">
                <a:xfrm>
                  <a:off x="7596" y="1552"/>
                  <a:ext cx="157" cy="47"/>
                </a:xfrm>
                <a:custGeom>
                  <a:avLst/>
                  <a:gdLst>
                    <a:gd name="T0" fmla="*/ 137 w 141"/>
                    <a:gd name="T1" fmla="*/ 44 h 44"/>
                    <a:gd name="T2" fmla="*/ 2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7 w 141"/>
                    <a:gd name="T9" fmla="*/ 44 h 44"/>
                    <a:gd name="T10" fmla="*/ 137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7" y="44"/>
                      </a:moveTo>
                      <a:lnTo>
                        <a:pt x="2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7" name="Freeform 252"/>
                <p:cNvSpPr>
                  <a:spLocks/>
                </p:cNvSpPr>
                <p:nvPr/>
              </p:nvSpPr>
              <p:spPr bwMode="auto">
                <a:xfrm>
                  <a:off x="7663" y="1427"/>
                  <a:ext cx="88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2 w 78"/>
                    <a:gd name="T3" fmla="*/ 56 h 59"/>
                    <a:gd name="T4" fmla="*/ 0 w 78"/>
                    <a:gd name="T5" fmla="*/ 2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2" y="56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8" name="Freeform 253"/>
                <p:cNvSpPr>
                  <a:spLocks/>
                </p:cNvSpPr>
                <p:nvPr/>
              </p:nvSpPr>
              <p:spPr bwMode="auto">
                <a:xfrm>
                  <a:off x="7540" y="1472"/>
                  <a:ext cx="94" cy="2357"/>
                </a:xfrm>
                <a:custGeom>
                  <a:avLst/>
                  <a:gdLst>
                    <a:gd name="T0" fmla="*/ 2 w 84"/>
                    <a:gd name="T1" fmla="*/ 0 h 2194"/>
                    <a:gd name="T2" fmla="*/ 0 w 84"/>
                    <a:gd name="T3" fmla="*/ 126 h 2194"/>
                    <a:gd name="T4" fmla="*/ 2 w 84"/>
                    <a:gd name="T5" fmla="*/ 405 h 2194"/>
                    <a:gd name="T6" fmla="*/ 2 w 84"/>
                    <a:gd name="T7" fmla="*/ 725 h 2194"/>
                    <a:gd name="T8" fmla="*/ 2 w 84"/>
                    <a:gd name="T9" fmla="*/ 1071 h 2194"/>
                    <a:gd name="T10" fmla="*/ 10 w 84"/>
                    <a:gd name="T11" fmla="*/ 1392 h 2194"/>
                    <a:gd name="T12" fmla="*/ 19 w 84"/>
                    <a:gd name="T13" fmla="*/ 1708 h 2194"/>
                    <a:gd name="T14" fmla="*/ 14 w 84"/>
                    <a:gd name="T15" fmla="*/ 1921 h 2194"/>
                    <a:gd name="T16" fmla="*/ 19 w 84"/>
                    <a:gd name="T17" fmla="*/ 2141 h 2194"/>
                    <a:gd name="T18" fmla="*/ 31 w 84"/>
                    <a:gd name="T19" fmla="*/ 2192 h 2194"/>
                    <a:gd name="T20" fmla="*/ 46 w 84"/>
                    <a:gd name="T21" fmla="*/ 2194 h 2194"/>
                    <a:gd name="T22" fmla="*/ 38 w 84"/>
                    <a:gd name="T23" fmla="*/ 2177 h 2194"/>
                    <a:gd name="T24" fmla="*/ 35 w 84"/>
                    <a:gd name="T25" fmla="*/ 2143 h 2194"/>
                    <a:gd name="T26" fmla="*/ 40 w 84"/>
                    <a:gd name="T27" fmla="*/ 2116 h 2194"/>
                    <a:gd name="T28" fmla="*/ 50 w 84"/>
                    <a:gd name="T29" fmla="*/ 2099 h 2194"/>
                    <a:gd name="T30" fmla="*/ 75 w 84"/>
                    <a:gd name="T31" fmla="*/ 2082 h 2194"/>
                    <a:gd name="T32" fmla="*/ 84 w 84"/>
                    <a:gd name="T33" fmla="*/ 2082 h 2194"/>
                    <a:gd name="T34" fmla="*/ 82 w 84"/>
                    <a:gd name="T35" fmla="*/ 2019 h 2194"/>
                    <a:gd name="T36" fmla="*/ 27 w 84"/>
                    <a:gd name="T37" fmla="*/ 2008 h 2194"/>
                    <a:gd name="T38" fmla="*/ 27 w 84"/>
                    <a:gd name="T39" fmla="*/ 1894 h 2194"/>
                    <a:gd name="T40" fmla="*/ 75 w 84"/>
                    <a:gd name="T41" fmla="*/ 1888 h 2194"/>
                    <a:gd name="T42" fmla="*/ 76 w 84"/>
                    <a:gd name="T43" fmla="*/ 1810 h 2194"/>
                    <a:gd name="T44" fmla="*/ 27 w 84"/>
                    <a:gd name="T45" fmla="*/ 1801 h 2194"/>
                    <a:gd name="T46" fmla="*/ 29 w 84"/>
                    <a:gd name="T47" fmla="*/ 1687 h 2194"/>
                    <a:gd name="T48" fmla="*/ 71 w 84"/>
                    <a:gd name="T49" fmla="*/ 1681 h 2194"/>
                    <a:gd name="T50" fmla="*/ 78 w 84"/>
                    <a:gd name="T51" fmla="*/ 1597 h 2194"/>
                    <a:gd name="T52" fmla="*/ 27 w 84"/>
                    <a:gd name="T53" fmla="*/ 1592 h 2194"/>
                    <a:gd name="T54" fmla="*/ 31 w 84"/>
                    <a:gd name="T55" fmla="*/ 1487 h 2194"/>
                    <a:gd name="T56" fmla="*/ 73 w 84"/>
                    <a:gd name="T57" fmla="*/ 1479 h 2194"/>
                    <a:gd name="T58" fmla="*/ 75 w 84"/>
                    <a:gd name="T59" fmla="*/ 1396 h 2194"/>
                    <a:gd name="T60" fmla="*/ 23 w 84"/>
                    <a:gd name="T61" fmla="*/ 1386 h 2194"/>
                    <a:gd name="T62" fmla="*/ 25 w 84"/>
                    <a:gd name="T63" fmla="*/ 1272 h 2194"/>
                    <a:gd name="T64" fmla="*/ 76 w 84"/>
                    <a:gd name="T65" fmla="*/ 1265 h 2194"/>
                    <a:gd name="T66" fmla="*/ 75 w 84"/>
                    <a:gd name="T67" fmla="*/ 1202 h 2194"/>
                    <a:gd name="T68" fmla="*/ 16 w 84"/>
                    <a:gd name="T69" fmla="*/ 1189 h 2194"/>
                    <a:gd name="T70" fmla="*/ 16 w 84"/>
                    <a:gd name="T71" fmla="*/ 1073 h 2194"/>
                    <a:gd name="T72" fmla="*/ 65 w 84"/>
                    <a:gd name="T73" fmla="*/ 1067 h 2194"/>
                    <a:gd name="T74" fmla="*/ 63 w 84"/>
                    <a:gd name="T75" fmla="*/ 985 h 2194"/>
                    <a:gd name="T76" fmla="*/ 16 w 84"/>
                    <a:gd name="T77" fmla="*/ 977 h 2194"/>
                    <a:gd name="T78" fmla="*/ 14 w 84"/>
                    <a:gd name="T79" fmla="*/ 860 h 2194"/>
                    <a:gd name="T80" fmla="*/ 59 w 84"/>
                    <a:gd name="T81" fmla="*/ 858 h 2194"/>
                    <a:gd name="T82" fmla="*/ 65 w 84"/>
                    <a:gd name="T83" fmla="*/ 784 h 2194"/>
                    <a:gd name="T84" fmla="*/ 14 w 84"/>
                    <a:gd name="T85" fmla="*/ 780 h 2194"/>
                    <a:gd name="T86" fmla="*/ 12 w 84"/>
                    <a:gd name="T87" fmla="*/ 662 h 2194"/>
                    <a:gd name="T88" fmla="*/ 59 w 84"/>
                    <a:gd name="T89" fmla="*/ 654 h 2194"/>
                    <a:gd name="T90" fmla="*/ 59 w 84"/>
                    <a:gd name="T91" fmla="*/ 582 h 2194"/>
                    <a:gd name="T92" fmla="*/ 14 w 84"/>
                    <a:gd name="T93" fmla="*/ 573 h 2194"/>
                    <a:gd name="T94" fmla="*/ 16 w 84"/>
                    <a:gd name="T95" fmla="*/ 453 h 2194"/>
                    <a:gd name="T96" fmla="*/ 71 w 84"/>
                    <a:gd name="T97" fmla="*/ 447 h 2194"/>
                    <a:gd name="T98" fmla="*/ 59 w 84"/>
                    <a:gd name="T99" fmla="*/ 373 h 2194"/>
                    <a:gd name="T100" fmla="*/ 14 w 84"/>
                    <a:gd name="T101" fmla="*/ 371 h 2194"/>
                    <a:gd name="T102" fmla="*/ 14 w 84"/>
                    <a:gd name="T103" fmla="*/ 246 h 2194"/>
                    <a:gd name="T104" fmla="*/ 59 w 84"/>
                    <a:gd name="T105" fmla="*/ 240 h 2194"/>
                    <a:gd name="T106" fmla="*/ 59 w 84"/>
                    <a:gd name="T107" fmla="*/ 158 h 2194"/>
                    <a:gd name="T108" fmla="*/ 14 w 84"/>
                    <a:gd name="T109" fmla="*/ 156 h 2194"/>
                    <a:gd name="T110" fmla="*/ 10 w 84"/>
                    <a:gd name="T111" fmla="*/ 34 h 2194"/>
                    <a:gd name="T112" fmla="*/ 67 w 84"/>
                    <a:gd name="T113" fmla="*/ 36 h 2194"/>
                    <a:gd name="T114" fmla="*/ 73 w 84"/>
                    <a:gd name="T115" fmla="*/ 10 h 2194"/>
                    <a:gd name="T116" fmla="*/ 54 w 84"/>
                    <a:gd name="T117" fmla="*/ 17 h 2194"/>
                    <a:gd name="T118" fmla="*/ 35 w 84"/>
                    <a:gd name="T119" fmla="*/ 17 h 2194"/>
                    <a:gd name="T120" fmla="*/ 14 w 84"/>
                    <a:gd name="T121" fmla="*/ 14 h 2194"/>
                    <a:gd name="T122" fmla="*/ 2 w 84"/>
                    <a:gd name="T123" fmla="*/ 0 h 2194"/>
                    <a:gd name="T124" fmla="*/ 2 w 84"/>
                    <a:gd name="T125" fmla="*/ 0 h 2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4"/>
                    <a:gd name="T190" fmla="*/ 0 h 2194"/>
                    <a:gd name="T191" fmla="*/ 84 w 84"/>
                    <a:gd name="T192" fmla="*/ 2194 h 2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4" h="2194">
                      <a:moveTo>
                        <a:pt x="2" y="0"/>
                      </a:moveTo>
                      <a:lnTo>
                        <a:pt x="0" y="126"/>
                      </a:lnTo>
                      <a:lnTo>
                        <a:pt x="2" y="405"/>
                      </a:lnTo>
                      <a:lnTo>
                        <a:pt x="2" y="725"/>
                      </a:lnTo>
                      <a:lnTo>
                        <a:pt x="2" y="1071"/>
                      </a:lnTo>
                      <a:lnTo>
                        <a:pt x="10" y="1392"/>
                      </a:lnTo>
                      <a:lnTo>
                        <a:pt x="19" y="1708"/>
                      </a:lnTo>
                      <a:lnTo>
                        <a:pt x="14" y="1921"/>
                      </a:lnTo>
                      <a:lnTo>
                        <a:pt x="19" y="2141"/>
                      </a:lnTo>
                      <a:lnTo>
                        <a:pt x="31" y="2192"/>
                      </a:lnTo>
                      <a:lnTo>
                        <a:pt x="46" y="2194"/>
                      </a:lnTo>
                      <a:lnTo>
                        <a:pt x="38" y="2177"/>
                      </a:lnTo>
                      <a:lnTo>
                        <a:pt x="35" y="2143"/>
                      </a:lnTo>
                      <a:lnTo>
                        <a:pt x="40" y="2116"/>
                      </a:lnTo>
                      <a:lnTo>
                        <a:pt x="50" y="2099"/>
                      </a:lnTo>
                      <a:lnTo>
                        <a:pt x="75" y="2082"/>
                      </a:lnTo>
                      <a:lnTo>
                        <a:pt x="84" y="2082"/>
                      </a:lnTo>
                      <a:lnTo>
                        <a:pt x="82" y="2019"/>
                      </a:lnTo>
                      <a:lnTo>
                        <a:pt x="27" y="2008"/>
                      </a:lnTo>
                      <a:lnTo>
                        <a:pt x="27" y="1894"/>
                      </a:lnTo>
                      <a:lnTo>
                        <a:pt x="75" y="1888"/>
                      </a:lnTo>
                      <a:lnTo>
                        <a:pt x="76" y="1810"/>
                      </a:lnTo>
                      <a:lnTo>
                        <a:pt x="27" y="1801"/>
                      </a:lnTo>
                      <a:lnTo>
                        <a:pt x="29" y="1687"/>
                      </a:lnTo>
                      <a:lnTo>
                        <a:pt x="71" y="1681"/>
                      </a:lnTo>
                      <a:lnTo>
                        <a:pt x="78" y="1597"/>
                      </a:lnTo>
                      <a:lnTo>
                        <a:pt x="27" y="1592"/>
                      </a:lnTo>
                      <a:lnTo>
                        <a:pt x="31" y="1487"/>
                      </a:lnTo>
                      <a:lnTo>
                        <a:pt x="73" y="1479"/>
                      </a:lnTo>
                      <a:lnTo>
                        <a:pt x="75" y="1396"/>
                      </a:lnTo>
                      <a:lnTo>
                        <a:pt x="23" y="1386"/>
                      </a:lnTo>
                      <a:lnTo>
                        <a:pt x="25" y="1272"/>
                      </a:lnTo>
                      <a:lnTo>
                        <a:pt x="76" y="1265"/>
                      </a:lnTo>
                      <a:lnTo>
                        <a:pt x="75" y="1202"/>
                      </a:lnTo>
                      <a:lnTo>
                        <a:pt x="16" y="1189"/>
                      </a:lnTo>
                      <a:lnTo>
                        <a:pt x="16" y="1073"/>
                      </a:lnTo>
                      <a:lnTo>
                        <a:pt x="65" y="1067"/>
                      </a:lnTo>
                      <a:lnTo>
                        <a:pt x="63" y="985"/>
                      </a:lnTo>
                      <a:lnTo>
                        <a:pt x="16" y="977"/>
                      </a:lnTo>
                      <a:lnTo>
                        <a:pt x="14" y="860"/>
                      </a:lnTo>
                      <a:lnTo>
                        <a:pt x="59" y="858"/>
                      </a:lnTo>
                      <a:lnTo>
                        <a:pt x="65" y="784"/>
                      </a:lnTo>
                      <a:lnTo>
                        <a:pt x="14" y="780"/>
                      </a:lnTo>
                      <a:lnTo>
                        <a:pt x="12" y="662"/>
                      </a:lnTo>
                      <a:lnTo>
                        <a:pt x="59" y="654"/>
                      </a:lnTo>
                      <a:lnTo>
                        <a:pt x="59" y="582"/>
                      </a:lnTo>
                      <a:lnTo>
                        <a:pt x="14" y="573"/>
                      </a:lnTo>
                      <a:lnTo>
                        <a:pt x="16" y="453"/>
                      </a:lnTo>
                      <a:lnTo>
                        <a:pt x="71" y="447"/>
                      </a:lnTo>
                      <a:lnTo>
                        <a:pt x="59" y="373"/>
                      </a:lnTo>
                      <a:lnTo>
                        <a:pt x="14" y="371"/>
                      </a:lnTo>
                      <a:lnTo>
                        <a:pt x="14" y="246"/>
                      </a:lnTo>
                      <a:lnTo>
                        <a:pt x="59" y="240"/>
                      </a:lnTo>
                      <a:lnTo>
                        <a:pt x="59" y="158"/>
                      </a:lnTo>
                      <a:lnTo>
                        <a:pt x="14" y="156"/>
                      </a:lnTo>
                      <a:lnTo>
                        <a:pt x="10" y="34"/>
                      </a:lnTo>
                      <a:lnTo>
                        <a:pt x="67" y="36"/>
                      </a:lnTo>
                      <a:lnTo>
                        <a:pt x="73" y="10"/>
                      </a:lnTo>
                      <a:lnTo>
                        <a:pt x="54" y="17"/>
                      </a:lnTo>
                      <a:lnTo>
                        <a:pt x="35" y="17"/>
                      </a:lnTo>
                      <a:lnTo>
                        <a:pt x="14" y="1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79" name="Freeform 254"/>
                <p:cNvSpPr>
                  <a:spLocks/>
                </p:cNvSpPr>
                <p:nvPr/>
              </p:nvSpPr>
              <p:spPr bwMode="auto">
                <a:xfrm>
                  <a:off x="7648" y="1369"/>
                  <a:ext cx="27" cy="22"/>
                </a:xfrm>
                <a:custGeom>
                  <a:avLst/>
                  <a:gdLst>
                    <a:gd name="T0" fmla="*/ 0 w 25"/>
                    <a:gd name="T1" fmla="*/ 0 h 21"/>
                    <a:gd name="T2" fmla="*/ 6 w 25"/>
                    <a:gd name="T3" fmla="*/ 21 h 21"/>
                    <a:gd name="T4" fmla="*/ 25 w 25"/>
                    <a:gd name="T5" fmla="*/ 19 h 21"/>
                    <a:gd name="T6" fmla="*/ 25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1"/>
                    <a:gd name="T20" fmla="*/ 25 w 2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1">
                      <a:moveTo>
                        <a:pt x="0" y="0"/>
                      </a:moveTo>
                      <a:lnTo>
                        <a:pt x="6" y="21"/>
                      </a:lnTo>
                      <a:lnTo>
                        <a:pt x="25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80" name="Freeform 255"/>
                <p:cNvSpPr>
                  <a:spLocks/>
                </p:cNvSpPr>
                <p:nvPr/>
              </p:nvSpPr>
              <p:spPr bwMode="auto">
                <a:xfrm>
                  <a:off x="7666" y="2318"/>
                  <a:ext cx="85" cy="61"/>
                </a:xfrm>
                <a:custGeom>
                  <a:avLst/>
                  <a:gdLst>
                    <a:gd name="T0" fmla="*/ 68 w 76"/>
                    <a:gd name="T1" fmla="*/ 57 h 57"/>
                    <a:gd name="T2" fmla="*/ 1 w 76"/>
                    <a:gd name="T3" fmla="*/ 56 h 57"/>
                    <a:gd name="T4" fmla="*/ 0 w 76"/>
                    <a:gd name="T5" fmla="*/ 2 h 57"/>
                    <a:gd name="T6" fmla="*/ 76 w 76"/>
                    <a:gd name="T7" fmla="*/ 0 h 57"/>
                    <a:gd name="T8" fmla="*/ 68 w 76"/>
                    <a:gd name="T9" fmla="*/ 57 h 57"/>
                    <a:gd name="T10" fmla="*/ 68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8" y="57"/>
                      </a:moveTo>
                      <a:lnTo>
                        <a:pt x="1" y="56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81" name="Freeform 256"/>
                <p:cNvSpPr>
                  <a:spLocks/>
                </p:cNvSpPr>
                <p:nvPr/>
              </p:nvSpPr>
              <p:spPr bwMode="auto">
                <a:xfrm>
                  <a:off x="7601" y="2222"/>
                  <a:ext cx="154" cy="47"/>
                </a:xfrm>
                <a:custGeom>
                  <a:avLst/>
                  <a:gdLst>
                    <a:gd name="T0" fmla="*/ 135 w 138"/>
                    <a:gd name="T1" fmla="*/ 44 h 44"/>
                    <a:gd name="T2" fmla="*/ 0 w 138"/>
                    <a:gd name="T3" fmla="*/ 44 h 44"/>
                    <a:gd name="T4" fmla="*/ 0 w 138"/>
                    <a:gd name="T5" fmla="*/ 0 h 44"/>
                    <a:gd name="T6" fmla="*/ 138 w 138"/>
                    <a:gd name="T7" fmla="*/ 0 h 44"/>
                    <a:gd name="T8" fmla="*/ 135 w 138"/>
                    <a:gd name="T9" fmla="*/ 44 h 44"/>
                    <a:gd name="T10" fmla="*/ 135 w 138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44"/>
                    <a:gd name="T20" fmla="*/ 138 w 138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2354" name="Freeform 300"/>
              <p:cNvSpPr>
                <a:spLocks/>
              </p:cNvSpPr>
              <p:nvPr/>
            </p:nvSpPr>
            <p:spPr bwMode="auto">
              <a:xfrm>
                <a:off x="7669" y="3841"/>
                <a:ext cx="85" cy="60"/>
              </a:xfrm>
              <a:custGeom>
                <a:avLst/>
                <a:gdLst>
                  <a:gd name="T0" fmla="*/ 69 w 76"/>
                  <a:gd name="T1" fmla="*/ 57 h 57"/>
                  <a:gd name="T2" fmla="*/ 2 w 76"/>
                  <a:gd name="T3" fmla="*/ 55 h 57"/>
                  <a:gd name="T4" fmla="*/ 0 w 76"/>
                  <a:gd name="T5" fmla="*/ 2 h 57"/>
                  <a:gd name="T6" fmla="*/ 76 w 76"/>
                  <a:gd name="T7" fmla="*/ 0 h 57"/>
                  <a:gd name="T8" fmla="*/ 69 w 76"/>
                  <a:gd name="T9" fmla="*/ 57 h 57"/>
                  <a:gd name="T10" fmla="*/ 69 w 76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7"/>
                  <a:gd name="T20" fmla="*/ 76 w 7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7">
                    <a:moveTo>
                      <a:pt x="69" y="57"/>
                    </a:moveTo>
                    <a:lnTo>
                      <a:pt x="2" y="55"/>
                    </a:lnTo>
                    <a:lnTo>
                      <a:pt x="0" y="2"/>
                    </a:lnTo>
                    <a:lnTo>
                      <a:pt x="76" y="0"/>
                    </a:lnTo>
                    <a:lnTo>
                      <a:pt x="6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5" name="Freeform 301"/>
              <p:cNvSpPr>
                <a:spLocks/>
              </p:cNvSpPr>
              <p:nvPr/>
            </p:nvSpPr>
            <p:spPr bwMode="auto">
              <a:xfrm>
                <a:off x="7604" y="3744"/>
                <a:ext cx="157" cy="47"/>
              </a:xfrm>
              <a:custGeom>
                <a:avLst/>
                <a:gdLst>
                  <a:gd name="T0" fmla="*/ 135 w 141"/>
                  <a:gd name="T1" fmla="*/ 44 h 44"/>
                  <a:gd name="T2" fmla="*/ 0 w 141"/>
                  <a:gd name="T3" fmla="*/ 44 h 44"/>
                  <a:gd name="T4" fmla="*/ 0 w 141"/>
                  <a:gd name="T5" fmla="*/ 0 h 44"/>
                  <a:gd name="T6" fmla="*/ 141 w 141"/>
                  <a:gd name="T7" fmla="*/ 0 h 44"/>
                  <a:gd name="T8" fmla="*/ 135 w 141"/>
                  <a:gd name="T9" fmla="*/ 44 h 44"/>
                  <a:gd name="T10" fmla="*/ 135 w 141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"/>
                  <a:gd name="T19" fmla="*/ 0 h 44"/>
                  <a:gd name="T20" fmla="*/ 141 w 14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" h="44">
                    <a:moveTo>
                      <a:pt x="135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23" name="Group 304"/>
            <p:cNvGrpSpPr>
              <a:grpSpLocks/>
            </p:cNvGrpSpPr>
            <p:nvPr/>
          </p:nvGrpSpPr>
          <p:grpSpPr bwMode="auto">
            <a:xfrm rot="-5400000">
              <a:off x="1710" y="-141"/>
              <a:ext cx="142" cy="2631"/>
              <a:chOff x="7488" y="1296"/>
              <a:chExt cx="286" cy="2631"/>
            </a:xfrm>
          </p:grpSpPr>
          <p:grpSp>
            <p:nvGrpSpPr>
              <p:cNvPr id="12324" name="Group 305"/>
              <p:cNvGrpSpPr>
                <a:grpSpLocks/>
              </p:cNvGrpSpPr>
              <p:nvPr/>
            </p:nvGrpSpPr>
            <p:grpSpPr bwMode="auto">
              <a:xfrm>
                <a:off x="7488" y="1296"/>
                <a:ext cx="286" cy="2631"/>
                <a:chOff x="7482" y="1296"/>
                <a:chExt cx="286" cy="2631"/>
              </a:xfrm>
            </p:grpSpPr>
            <p:sp>
              <p:nvSpPr>
                <p:cNvPr id="12327" name="Freeform 306"/>
                <p:cNvSpPr>
                  <a:spLocks/>
                </p:cNvSpPr>
                <p:nvPr/>
              </p:nvSpPr>
              <p:spPr bwMode="auto">
                <a:xfrm>
                  <a:off x="7482" y="1296"/>
                  <a:ext cx="282" cy="2631"/>
                </a:xfrm>
                <a:custGeom>
                  <a:avLst/>
                  <a:gdLst>
                    <a:gd name="T0" fmla="*/ 2 w 253"/>
                    <a:gd name="T1" fmla="*/ 0 h 2449"/>
                    <a:gd name="T2" fmla="*/ 236 w 253"/>
                    <a:gd name="T3" fmla="*/ 0 h 2449"/>
                    <a:gd name="T4" fmla="*/ 236 w 253"/>
                    <a:gd name="T5" fmla="*/ 428 h 2449"/>
                    <a:gd name="T6" fmla="*/ 245 w 253"/>
                    <a:gd name="T7" fmla="*/ 996 h 2449"/>
                    <a:gd name="T8" fmla="*/ 253 w 253"/>
                    <a:gd name="T9" fmla="*/ 1812 h 2449"/>
                    <a:gd name="T10" fmla="*/ 249 w 253"/>
                    <a:gd name="T11" fmla="*/ 2449 h 2449"/>
                    <a:gd name="T12" fmla="*/ 19 w 253"/>
                    <a:gd name="T13" fmla="*/ 2449 h 2449"/>
                    <a:gd name="T14" fmla="*/ 15 w 253"/>
                    <a:gd name="T15" fmla="*/ 1772 h 2449"/>
                    <a:gd name="T16" fmla="*/ 0 w 253"/>
                    <a:gd name="T17" fmla="*/ 1055 h 2449"/>
                    <a:gd name="T18" fmla="*/ 2 w 253"/>
                    <a:gd name="T19" fmla="*/ 0 h 2449"/>
                    <a:gd name="T20" fmla="*/ 2 w 253"/>
                    <a:gd name="T21" fmla="*/ 0 h 24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3"/>
                    <a:gd name="T34" fmla="*/ 0 h 2449"/>
                    <a:gd name="T35" fmla="*/ 253 w 253"/>
                    <a:gd name="T36" fmla="*/ 2449 h 24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3" h="2449">
                      <a:moveTo>
                        <a:pt x="2" y="0"/>
                      </a:moveTo>
                      <a:lnTo>
                        <a:pt x="236" y="0"/>
                      </a:lnTo>
                      <a:lnTo>
                        <a:pt x="236" y="428"/>
                      </a:lnTo>
                      <a:lnTo>
                        <a:pt x="245" y="996"/>
                      </a:lnTo>
                      <a:lnTo>
                        <a:pt x="253" y="1812"/>
                      </a:lnTo>
                      <a:lnTo>
                        <a:pt x="249" y="2449"/>
                      </a:lnTo>
                      <a:lnTo>
                        <a:pt x="19" y="2449"/>
                      </a:lnTo>
                      <a:lnTo>
                        <a:pt x="15" y="1772"/>
                      </a:lnTo>
                      <a:lnTo>
                        <a:pt x="0" y="105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28" name="Freeform 307"/>
                <p:cNvSpPr>
                  <a:spLocks/>
                </p:cNvSpPr>
                <p:nvPr/>
              </p:nvSpPr>
              <p:spPr bwMode="auto">
                <a:xfrm>
                  <a:off x="7529" y="1350"/>
                  <a:ext cx="190" cy="2528"/>
                </a:xfrm>
                <a:custGeom>
                  <a:avLst/>
                  <a:gdLst>
                    <a:gd name="T0" fmla="*/ 156 w 169"/>
                    <a:gd name="T1" fmla="*/ 0 h 2354"/>
                    <a:gd name="T2" fmla="*/ 95 w 169"/>
                    <a:gd name="T3" fmla="*/ 57 h 2354"/>
                    <a:gd name="T4" fmla="*/ 156 w 169"/>
                    <a:gd name="T5" fmla="*/ 148 h 2354"/>
                    <a:gd name="T6" fmla="*/ 38 w 169"/>
                    <a:gd name="T7" fmla="*/ 169 h 2354"/>
                    <a:gd name="T8" fmla="*/ 158 w 169"/>
                    <a:gd name="T9" fmla="*/ 257 h 2354"/>
                    <a:gd name="T10" fmla="*/ 95 w 169"/>
                    <a:gd name="T11" fmla="*/ 354 h 2354"/>
                    <a:gd name="T12" fmla="*/ 158 w 169"/>
                    <a:gd name="T13" fmla="*/ 380 h 2354"/>
                    <a:gd name="T14" fmla="*/ 40 w 169"/>
                    <a:gd name="T15" fmla="*/ 466 h 2354"/>
                    <a:gd name="T16" fmla="*/ 158 w 169"/>
                    <a:gd name="T17" fmla="*/ 472 h 2354"/>
                    <a:gd name="T18" fmla="*/ 101 w 169"/>
                    <a:gd name="T19" fmla="*/ 561 h 2354"/>
                    <a:gd name="T20" fmla="*/ 158 w 169"/>
                    <a:gd name="T21" fmla="*/ 584 h 2354"/>
                    <a:gd name="T22" fmla="*/ 40 w 169"/>
                    <a:gd name="T23" fmla="*/ 671 h 2354"/>
                    <a:gd name="T24" fmla="*/ 163 w 169"/>
                    <a:gd name="T25" fmla="*/ 679 h 2354"/>
                    <a:gd name="T26" fmla="*/ 99 w 169"/>
                    <a:gd name="T27" fmla="*/ 768 h 2354"/>
                    <a:gd name="T28" fmla="*/ 163 w 169"/>
                    <a:gd name="T29" fmla="*/ 789 h 2354"/>
                    <a:gd name="T30" fmla="*/ 36 w 169"/>
                    <a:gd name="T31" fmla="*/ 873 h 2354"/>
                    <a:gd name="T32" fmla="*/ 162 w 169"/>
                    <a:gd name="T33" fmla="*/ 882 h 2354"/>
                    <a:gd name="T34" fmla="*/ 101 w 169"/>
                    <a:gd name="T35" fmla="*/ 977 h 2354"/>
                    <a:gd name="T36" fmla="*/ 163 w 169"/>
                    <a:gd name="T37" fmla="*/ 991 h 2354"/>
                    <a:gd name="T38" fmla="*/ 44 w 169"/>
                    <a:gd name="T39" fmla="*/ 1076 h 2354"/>
                    <a:gd name="T40" fmla="*/ 163 w 169"/>
                    <a:gd name="T41" fmla="*/ 1090 h 2354"/>
                    <a:gd name="T42" fmla="*/ 99 w 169"/>
                    <a:gd name="T43" fmla="*/ 1181 h 2354"/>
                    <a:gd name="T44" fmla="*/ 163 w 169"/>
                    <a:gd name="T45" fmla="*/ 1200 h 2354"/>
                    <a:gd name="T46" fmla="*/ 44 w 169"/>
                    <a:gd name="T47" fmla="*/ 1287 h 2354"/>
                    <a:gd name="T48" fmla="*/ 169 w 169"/>
                    <a:gd name="T49" fmla="*/ 1297 h 2354"/>
                    <a:gd name="T50" fmla="*/ 108 w 169"/>
                    <a:gd name="T51" fmla="*/ 1386 h 2354"/>
                    <a:gd name="T52" fmla="*/ 169 w 169"/>
                    <a:gd name="T53" fmla="*/ 1403 h 2354"/>
                    <a:gd name="T54" fmla="*/ 49 w 169"/>
                    <a:gd name="T55" fmla="*/ 1483 h 2354"/>
                    <a:gd name="T56" fmla="*/ 165 w 169"/>
                    <a:gd name="T57" fmla="*/ 1500 h 2354"/>
                    <a:gd name="T58" fmla="*/ 110 w 169"/>
                    <a:gd name="T59" fmla="*/ 1597 h 2354"/>
                    <a:gd name="T60" fmla="*/ 163 w 169"/>
                    <a:gd name="T61" fmla="*/ 1614 h 2354"/>
                    <a:gd name="T62" fmla="*/ 51 w 169"/>
                    <a:gd name="T63" fmla="*/ 1692 h 2354"/>
                    <a:gd name="T64" fmla="*/ 167 w 169"/>
                    <a:gd name="T65" fmla="*/ 1704 h 2354"/>
                    <a:gd name="T66" fmla="*/ 108 w 169"/>
                    <a:gd name="T67" fmla="*/ 1799 h 2354"/>
                    <a:gd name="T68" fmla="*/ 167 w 169"/>
                    <a:gd name="T69" fmla="*/ 1816 h 2354"/>
                    <a:gd name="T70" fmla="*/ 49 w 169"/>
                    <a:gd name="T71" fmla="*/ 1901 h 2354"/>
                    <a:gd name="T72" fmla="*/ 165 w 169"/>
                    <a:gd name="T73" fmla="*/ 1913 h 2354"/>
                    <a:gd name="T74" fmla="*/ 106 w 169"/>
                    <a:gd name="T75" fmla="*/ 2004 h 2354"/>
                    <a:gd name="T76" fmla="*/ 163 w 169"/>
                    <a:gd name="T77" fmla="*/ 2023 h 2354"/>
                    <a:gd name="T78" fmla="*/ 46 w 169"/>
                    <a:gd name="T79" fmla="*/ 2107 h 2354"/>
                    <a:gd name="T80" fmla="*/ 106 w 169"/>
                    <a:gd name="T81" fmla="*/ 2124 h 2354"/>
                    <a:gd name="T82" fmla="*/ 167 w 169"/>
                    <a:gd name="T83" fmla="*/ 2215 h 2354"/>
                    <a:gd name="T84" fmla="*/ 15 w 169"/>
                    <a:gd name="T85" fmla="*/ 2354 h 2354"/>
                    <a:gd name="T86" fmla="*/ 6 w 169"/>
                    <a:gd name="T87" fmla="*/ 1810 h 2354"/>
                    <a:gd name="T88" fmla="*/ 0 w 169"/>
                    <a:gd name="T89" fmla="*/ 1284 h 2354"/>
                    <a:gd name="T90" fmla="*/ 0 w 169"/>
                    <a:gd name="T91" fmla="*/ 603 h 2354"/>
                    <a:gd name="T92" fmla="*/ 0 w 169"/>
                    <a:gd name="T93" fmla="*/ 2 h 23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9"/>
                    <a:gd name="T142" fmla="*/ 0 h 2354"/>
                    <a:gd name="T143" fmla="*/ 169 w 169"/>
                    <a:gd name="T144" fmla="*/ 2354 h 23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9" h="2354">
                      <a:moveTo>
                        <a:pt x="0" y="2"/>
                      </a:moveTo>
                      <a:lnTo>
                        <a:pt x="156" y="0"/>
                      </a:lnTo>
                      <a:lnTo>
                        <a:pt x="154" y="53"/>
                      </a:lnTo>
                      <a:lnTo>
                        <a:pt x="95" y="57"/>
                      </a:lnTo>
                      <a:lnTo>
                        <a:pt x="99" y="143"/>
                      </a:lnTo>
                      <a:lnTo>
                        <a:pt x="156" y="148"/>
                      </a:lnTo>
                      <a:lnTo>
                        <a:pt x="156" y="167"/>
                      </a:lnTo>
                      <a:lnTo>
                        <a:pt x="38" y="169"/>
                      </a:lnTo>
                      <a:lnTo>
                        <a:pt x="38" y="247"/>
                      </a:lnTo>
                      <a:lnTo>
                        <a:pt x="158" y="257"/>
                      </a:lnTo>
                      <a:lnTo>
                        <a:pt x="95" y="263"/>
                      </a:lnTo>
                      <a:lnTo>
                        <a:pt x="95" y="354"/>
                      </a:lnTo>
                      <a:lnTo>
                        <a:pt x="160" y="360"/>
                      </a:lnTo>
                      <a:lnTo>
                        <a:pt x="158" y="380"/>
                      </a:lnTo>
                      <a:lnTo>
                        <a:pt x="40" y="382"/>
                      </a:lnTo>
                      <a:lnTo>
                        <a:pt x="40" y="466"/>
                      </a:lnTo>
                      <a:lnTo>
                        <a:pt x="158" y="462"/>
                      </a:lnTo>
                      <a:lnTo>
                        <a:pt x="158" y="472"/>
                      </a:lnTo>
                      <a:lnTo>
                        <a:pt x="99" y="477"/>
                      </a:lnTo>
                      <a:lnTo>
                        <a:pt x="101" y="561"/>
                      </a:lnTo>
                      <a:lnTo>
                        <a:pt x="158" y="567"/>
                      </a:lnTo>
                      <a:lnTo>
                        <a:pt x="158" y="584"/>
                      </a:lnTo>
                      <a:lnTo>
                        <a:pt x="44" y="588"/>
                      </a:lnTo>
                      <a:lnTo>
                        <a:pt x="40" y="671"/>
                      </a:lnTo>
                      <a:lnTo>
                        <a:pt x="163" y="669"/>
                      </a:lnTo>
                      <a:lnTo>
                        <a:pt x="163" y="679"/>
                      </a:lnTo>
                      <a:lnTo>
                        <a:pt x="99" y="681"/>
                      </a:lnTo>
                      <a:lnTo>
                        <a:pt x="99" y="768"/>
                      </a:lnTo>
                      <a:lnTo>
                        <a:pt x="163" y="774"/>
                      </a:lnTo>
                      <a:lnTo>
                        <a:pt x="163" y="789"/>
                      </a:lnTo>
                      <a:lnTo>
                        <a:pt x="36" y="791"/>
                      </a:lnTo>
                      <a:lnTo>
                        <a:pt x="36" y="873"/>
                      </a:lnTo>
                      <a:lnTo>
                        <a:pt x="162" y="875"/>
                      </a:lnTo>
                      <a:lnTo>
                        <a:pt x="162" y="882"/>
                      </a:lnTo>
                      <a:lnTo>
                        <a:pt x="103" y="886"/>
                      </a:lnTo>
                      <a:lnTo>
                        <a:pt x="101" y="977"/>
                      </a:lnTo>
                      <a:lnTo>
                        <a:pt x="162" y="977"/>
                      </a:lnTo>
                      <a:lnTo>
                        <a:pt x="163" y="991"/>
                      </a:lnTo>
                      <a:lnTo>
                        <a:pt x="46" y="993"/>
                      </a:lnTo>
                      <a:lnTo>
                        <a:pt x="44" y="1076"/>
                      </a:lnTo>
                      <a:lnTo>
                        <a:pt x="162" y="1080"/>
                      </a:lnTo>
                      <a:lnTo>
                        <a:pt x="163" y="1090"/>
                      </a:lnTo>
                      <a:lnTo>
                        <a:pt x="99" y="1093"/>
                      </a:lnTo>
                      <a:lnTo>
                        <a:pt x="99" y="1181"/>
                      </a:lnTo>
                      <a:lnTo>
                        <a:pt x="163" y="1187"/>
                      </a:lnTo>
                      <a:lnTo>
                        <a:pt x="163" y="1200"/>
                      </a:lnTo>
                      <a:lnTo>
                        <a:pt x="47" y="1204"/>
                      </a:lnTo>
                      <a:lnTo>
                        <a:pt x="44" y="1287"/>
                      </a:lnTo>
                      <a:lnTo>
                        <a:pt x="167" y="1287"/>
                      </a:lnTo>
                      <a:lnTo>
                        <a:pt x="169" y="1297"/>
                      </a:lnTo>
                      <a:lnTo>
                        <a:pt x="114" y="1297"/>
                      </a:lnTo>
                      <a:lnTo>
                        <a:pt x="108" y="1386"/>
                      </a:lnTo>
                      <a:lnTo>
                        <a:pt x="169" y="1392"/>
                      </a:lnTo>
                      <a:lnTo>
                        <a:pt x="169" y="1403"/>
                      </a:lnTo>
                      <a:lnTo>
                        <a:pt x="51" y="1405"/>
                      </a:lnTo>
                      <a:lnTo>
                        <a:pt x="49" y="1483"/>
                      </a:lnTo>
                      <a:lnTo>
                        <a:pt x="165" y="1495"/>
                      </a:lnTo>
                      <a:lnTo>
                        <a:pt x="165" y="1500"/>
                      </a:lnTo>
                      <a:lnTo>
                        <a:pt x="106" y="1506"/>
                      </a:lnTo>
                      <a:lnTo>
                        <a:pt x="110" y="1597"/>
                      </a:lnTo>
                      <a:lnTo>
                        <a:pt x="163" y="1599"/>
                      </a:lnTo>
                      <a:lnTo>
                        <a:pt x="163" y="1614"/>
                      </a:lnTo>
                      <a:lnTo>
                        <a:pt x="57" y="1612"/>
                      </a:lnTo>
                      <a:lnTo>
                        <a:pt x="51" y="1692"/>
                      </a:lnTo>
                      <a:lnTo>
                        <a:pt x="167" y="1698"/>
                      </a:lnTo>
                      <a:lnTo>
                        <a:pt x="167" y="1704"/>
                      </a:lnTo>
                      <a:lnTo>
                        <a:pt x="110" y="1709"/>
                      </a:lnTo>
                      <a:lnTo>
                        <a:pt x="108" y="1799"/>
                      </a:lnTo>
                      <a:lnTo>
                        <a:pt x="167" y="1803"/>
                      </a:lnTo>
                      <a:lnTo>
                        <a:pt x="167" y="1816"/>
                      </a:lnTo>
                      <a:lnTo>
                        <a:pt x="51" y="1818"/>
                      </a:lnTo>
                      <a:lnTo>
                        <a:pt x="49" y="1901"/>
                      </a:lnTo>
                      <a:lnTo>
                        <a:pt x="165" y="1907"/>
                      </a:lnTo>
                      <a:lnTo>
                        <a:pt x="165" y="1913"/>
                      </a:lnTo>
                      <a:lnTo>
                        <a:pt x="112" y="1917"/>
                      </a:lnTo>
                      <a:lnTo>
                        <a:pt x="106" y="2004"/>
                      </a:lnTo>
                      <a:lnTo>
                        <a:pt x="163" y="2012"/>
                      </a:lnTo>
                      <a:lnTo>
                        <a:pt x="163" y="2023"/>
                      </a:lnTo>
                      <a:lnTo>
                        <a:pt x="46" y="2023"/>
                      </a:lnTo>
                      <a:lnTo>
                        <a:pt x="46" y="2107"/>
                      </a:lnTo>
                      <a:lnTo>
                        <a:pt x="163" y="2111"/>
                      </a:lnTo>
                      <a:lnTo>
                        <a:pt x="106" y="2124"/>
                      </a:lnTo>
                      <a:lnTo>
                        <a:pt x="108" y="2208"/>
                      </a:lnTo>
                      <a:lnTo>
                        <a:pt x="167" y="2215"/>
                      </a:lnTo>
                      <a:lnTo>
                        <a:pt x="165" y="2346"/>
                      </a:lnTo>
                      <a:lnTo>
                        <a:pt x="15" y="2354"/>
                      </a:lnTo>
                      <a:lnTo>
                        <a:pt x="11" y="2118"/>
                      </a:lnTo>
                      <a:lnTo>
                        <a:pt x="6" y="1810"/>
                      </a:lnTo>
                      <a:lnTo>
                        <a:pt x="4" y="1590"/>
                      </a:lnTo>
                      <a:lnTo>
                        <a:pt x="0" y="1284"/>
                      </a:lnTo>
                      <a:lnTo>
                        <a:pt x="0" y="945"/>
                      </a:lnTo>
                      <a:lnTo>
                        <a:pt x="0" y="603"/>
                      </a:lnTo>
                      <a:lnTo>
                        <a:pt x="0" y="18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29" name="Freeform 308"/>
                <p:cNvSpPr>
                  <a:spLocks/>
                </p:cNvSpPr>
                <p:nvPr/>
              </p:nvSpPr>
              <p:spPr bwMode="auto">
                <a:xfrm>
                  <a:off x="7572" y="1395"/>
                  <a:ext cx="38" cy="34"/>
                </a:xfrm>
                <a:custGeom>
                  <a:avLst/>
                  <a:gdLst>
                    <a:gd name="T0" fmla="*/ 17 w 32"/>
                    <a:gd name="T1" fmla="*/ 32 h 32"/>
                    <a:gd name="T2" fmla="*/ 23 w 32"/>
                    <a:gd name="T3" fmla="*/ 30 h 32"/>
                    <a:gd name="T4" fmla="*/ 28 w 32"/>
                    <a:gd name="T5" fmla="*/ 27 h 32"/>
                    <a:gd name="T6" fmla="*/ 30 w 32"/>
                    <a:gd name="T7" fmla="*/ 23 h 32"/>
                    <a:gd name="T8" fmla="*/ 32 w 32"/>
                    <a:gd name="T9" fmla="*/ 17 h 32"/>
                    <a:gd name="T10" fmla="*/ 30 w 32"/>
                    <a:gd name="T11" fmla="*/ 10 h 32"/>
                    <a:gd name="T12" fmla="*/ 28 w 32"/>
                    <a:gd name="T13" fmla="*/ 6 h 32"/>
                    <a:gd name="T14" fmla="*/ 23 w 32"/>
                    <a:gd name="T15" fmla="*/ 2 h 32"/>
                    <a:gd name="T16" fmla="*/ 17 w 32"/>
                    <a:gd name="T17" fmla="*/ 0 h 32"/>
                    <a:gd name="T18" fmla="*/ 9 w 32"/>
                    <a:gd name="T19" fmla="*/ 2 h 32"/>
                    <a:gd name="T20" fmla="*/ 6 w 32"/>
                    <a:gd name="T21" fmla="*/ 6 h 32"/>
                    <a:gd name="T22" fmla="*/ 2 w 32"/>
                    <a:gd name="T23" fmla="*/ 10 h 32"/>
                    <a:gd name="T24" fmla="*/ 0 w 32"/>
                    <a:gd name="T25" fmla="*/ 17 h 32"/>
                    <a:gd name="T26" fmla="*/ 2 w 32"/>
                    <a:gd name="T27" fmla="*/ 23 h 32"/>
                    <a:gd name="T28" fmla="*/ 6 w 32"/>
                    <a:gd name="T29" fmla="*/ 27 h 32"/>
                    <a:gd name="T30" fmla="*/ 9 w 32"/>
                    <a:gd name="T31" fmla="*/ 30 h 32"/>
                    <a:gd name="T32" fmla="*/ 17 w 32"/>
                    <a:gd name="T33" fmla="*/ 32 h 32"/>
                    <a:gd name="T34" fmla="*/ 17 w 32"/>
                    <a:gd name="T35" fmla="*/ 32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17" y="32"/>
                      </a:moveTo>
                      <a:lnTo>
                        <a:pt x="23" y="30"/>
                      </a:lnTo>
                      <a:lnTo>
                        <a:pt x="28" y="27"/>
                      </a:lnTo>
                      <a:lnTo>
                        <a:pt x="30" y="23"/>
                      </a:lnTo>
                      <a:lnTo>
                        <a:pt x="32" y="17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7"/>
                      </a:lnTo>
                      <a:lnTo>
                        <a:pt x="9" y="30"/>
                      </a:lnTo>
                      <a:lnTo>
                        <a:pt x="17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0" name="Freeform 309"/>
                <p:cNvSpPr>
                  <a:spLocks/>
                </p:cNvSpPr>
                <p:nvPr/>
              </p:nvSpPr>
              <p:spPr bwMode="auto">
                <a:xfrm>
                  <a:off x="7672" y="3644"/>
                  <a:ext cx="85" cy="60"/>
                </a:xfrm>
                <a:custGeom>
                  <a:avLst/>
                  <a:gdLst>
                    <a:gd name="T0" fmla="*/ 69 w 76"/>
                    <a:gd name="T1" fmla="*/ 57 h 57"/>
                    <a:gd name="T2" fmla="*/ 2 w 76"/>
                    <a:gd name="T3" fmla="*/ 55 h 57"/>
                    <a:gd name="T4" fmla="*/ 0 w 76"/>
                    <a:gd name="T5" fmla="*/ 2 h 57"/>
                    <a:gd name="T6" fmla="*/ 76 w 76"/>
                    <a:gd name="T7" fmla="*/ 0 h 57"/>
                    <a:gd name="T8" fmla="*/ 69 w 76"/>
                    <a:gd name="T9" fmla="*/ 57 h 57"/>
                    <a:gd name="T10" fmla="*/ 69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9" y="57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1" name="Freeform 310"/>
                <p:cNvSpPr>
                  <a:spLocks/>
                </p:cNvSpPr>
                <p:nvPr/>
              </p:nvSpPr>
              <p:spPr bwMode="auto">
                <a:xfrm>
                  <a:off x="7607" y="3547"/>
                  <a:ext cx="157" cy="47"/>
                </a:xfrm>
                <a:custGeom>
                  <a:avLst/>
                  <a:gdLst>
                    <a:gd name="T0" fmla="*/ 135 w 141"/>
                    <a:gd name="T1" fmla="*/ 44 h 44"/>
                    <a:gd name="T2" fmla="*/ 0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5 w 141"/>
                    <a:gd name="T9" fmla="*/ 44 h 44"/>
                    <a:gd name="T10" fmla="*/ 135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2" name="Freeform 311"/>
                <p:cNvSpPr>
                  <a:spLocks/>
                </p:cNvSpPr>
                <p:nvPr/>
              </p:nvSpPr>
              <p:spPr bwMode="auto">
                <a:xfrm>
                  <a:off x="7675" y="3423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5 h 59"/>
                    <a:gd name="T4" fmla="*/ 0 w 78"/>
                    <a:gd name="T5" fmla="*/ 2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3" name="Freeform 312"/>
                <p:cNvSpPr>
                  <a:spLocks/>
                </p:cNvSpPr>
                <p:nvPr/>
              </p:nvSpPr>
              <p:spPr bwMode="auto">
                <a:xfrm>
                  <a:off x="7610" y="3324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2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4" name="Freeform 313"/>
                <p:cNvSpPr>
                  <a:spLocks/>
                </p:cNvSpPr>
                <p:nvPr/>
              </p:nvSpPr>
              <p:spPr bwMode="auto">
                <a:xfrm>
                  <a:off x="7677" y="3199"/>
                  <a:ext cx="87" cy="65"/>
                </a:xfrm>
                <a:custGeom>
                  <a:avLst/>
                  <a:gdLst>
                    <a:gd name="T0" fmla="*/ 67 w 78"/>
                    <a:gd name="T1" fmla="*/ 59 h 59"/>
                    <a:gd name="T2" fmla="*/ 0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0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5" name="Freeform 314"/>
                <p:cNvSpPr>
                  <a:spLocks/>
                </p:cNvSpPr>
                <p:nvPr/>
              </p:nvSpPr>
              <p:spPr bwMode="auto">
                <a:xfrm>
                  <a:off x="7612" y="3105"/>
                  <a:ext cx="154" cy="47"/>
                </a:xfrm>
                <a:custGeom>
                  <a:avLst/>
                  <a:gdLst>
                    <a:gd name="T0" fmla="*/ 135 w 139"/>
                    <a:gd name="T1" fmla="*/ 46 h 46"/>
                    <a:gd name="T2" fmla="*/ 0 w 139"/>
                    <a:gd name="T3" fmla="*/ 46 h 46"/>
                    <a:gd name="T4" fmla="*/ 0 w 139"/>
                    <a:gd name="T5" fmla="*/ 0 h 46"/>
                    <a:gd name="T6" fmla="*/ 139 w 139"/>
                    <a:gd name="T7" fmla="*/ 0 h 46"/>
                    <a:gd name="T8" fmla="*/ 135 w 139"/>
                    <a:gd name="T9" fmla="*/ 46 h 46"/>
                    <a:gd name="T10" fmla="*/ 135 w 139"/>
                    <a:gd name="T11" fmla="*/ 46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6"/>
                    <a:gd name="T20" fmla="*/ 139 w 139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6">
                      <a:moveTo>
                        <a:pt x="135" y="46"/>
                      </a:move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6" name="Freeform 315"/>
                <p:cNvSpPr>
                  <a:spLocks/>
                </p:cNvSpPr>
                <p:nvPr/>
              </p:nvSpPr>
              <p:spPr bwMode="auto">
                <a:xfrm>
                  <a:off x="7677" y="2980"/>
                  <a:ext cx="87" cy="65"/>
                </a:xfrm>
                <a:custGeom>
                  <a:avLst/>
                  <a:gdLst>
                    <a:gd name="T0" fmla="*/ 70 w 78"/>
                    <a:gd name="T1" fmla="*/ 61 h 61"/>
                    <a:gd name="T2" fmla="*/ 2 w 78"/>
                    <a:gd name="T3" fmla="*/ 57 h 61"/>
                    <a:gd name="T4" fmla="*/ 0 w 78"/>
                    <a:gd name="T5" fmla="*/ 2 h 61"/>
                    <a:gd name="T6" fmla="*/ 78 w 78"/>
                    <a:gd name="T7" fmla="*/ 0 h 61"/>
                    <a:gd name="T8" fmla="*/ 70 w 78"/>
                    <a:gd name="T9" fmla="*/ 61 h 61"/>
                    <a:gd name="T10" fmla="*/ 70 w 78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61"/>
                    <a:gd name="T20" fmla="*/ 78 w 78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61">
                      <a:moveTo>
                        <a:pt x="70" y="61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7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7" name="Freeform 316"/>
                <p:cNvSpPr>
                  <a:spLocks/>
                </p:cNvSpPr>
                <p:nvPr/>
              </p:nvSpPr>
              <p:spPr bwMode="auto">
                <a:xfrm>
                  <a:off x="7614" y="2883"/>
                  <a:ext cx="154" cy="48"/>
                </a:xfrm>
                <a:custGeom>
                  <a:avLst/>
                  <a:gdLst>
                    <a:gd name="T0" fmla="*/ 135 w 139"/>
                    <a:gd name="T1" fmla="*/ 44 h 44"/>
                    <a:gd name="T2" fmla="*/ 0 w 139"/>
                    <a:gd name="T3" fmla="*/ 44 h 44"/>
                    <a:gd name="T4" fmla="*/ 0 w 139"/>
                    <a:gd name="T5" fmla="*/ 2 h 44"/>
                    <a:gd name="T6" fmla="*/ 139 w 139"/>
                    <a:gd name="T7" fmla="*/ 0 h 44"/>
                    <a:gd name="T8" fmla="*/ 135 w 139"/>
                    <a:gd name="T9" fmla="*/ 44 h 44"/>
                    <a:gd name="T10" fmla="*/ 135 w 139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4"/>
                    <a:gd name="T20" fmla="*/ 139 w 139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8" name="Freeform 317"/>
                <p:cNvSpPr>
                  <a:spLocks/>
                </p:cNvSpPr>
                <p:nvPr/>
              </p:nvSpPr>
              <p:spPr bwMode="auto">
                <a:xfrm>
                  <a:off x="7675" y="2759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39" name="Freeform 318"/>
                <p:cNvSpPr>
                  <a:spLocks/>
                </p:cNvSpPr>
                <p:nvPr/>
              </p:nvSpPr>
              <p:spPr bwMode="auto">
                <a:xfrm>
                  <a:off x="7610" y="2662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0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0" name="Freeform 319"/>
                <p:cNvSpPr>
                  <a:spLocks/>
                </p:cNvSpPr>
                <p:nvPr/>
              </p:nvSpPr>
              <p:spPr bwMode="auto">
                <a:xfrm>
                  <a:off x="7670" y="2538"/>
                  <a:ext cx="85" cy="64"/>
                </a:xfrm>
                <a:custGeom>
                  <a:avLst/>
                  <a:gdLst>
                    <a:gd name="T0" fmla="*/ 67 w 76"/>
                    <a:gd name="T1" fmla="*/ 59 h 59"/>
                    <a:gd name="T2" fmla="*/ 2 w 76"/>
                    <a:gd name="T3" fmla="*/ 57 h 59"/>
                    <a:gd name="T4" fmla="*/ 0 w 76"/>
                    <a:gd name="T5" fmla="*/ 2 h 59"/>
                    <a:gd name="T6" fmla="*/ 76 w 76"/>
                    <a:gd name="T7" fmla="*/ 0 h 59"/>
                    <a:gd name="T8" fmla="*/ 67 w 76"/>
                    <a:gd name="T9" fmla="*/ 59 h 59"/>
                    <a:gd name="T10" fmla="*/ 67 w 76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9"/>
                    <a:gd name="T20" fmla="*/ 76 w 76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1" name="Freeform 320"/>
                <p:cNvSpPr>
                  <a:spLocks/>
                </p:cNvSpPr>
                <p:nvPr/>
              </p:nvSpPr>
              <p:spPr bwMode="auto">
                <a:xfrm>
                  <a:off x="7603" y="2443"/>
                  <a:ext cx="157" cy="47"/>
                </a:xfrm>
                <a:custGeom>
                  <a:avLst/>
                  <a:gdLst>
                    <a:gd name="T0" fmla="*/ 136 w 140"/>
                    <a:gd name="T1" fmla="*/ 44 h 44"/>
                    <a:gd name="T2" fmla="*/ 1 w 140"/>
                    <a:gd name="T3" fmla="*/ 44 h 44"/>
                    <a:gd name="T4" fmla="*/ 0 w 140"/>
                    <a:gd name="T5" fmla="*/ 0 h 44"/>
                    <a:gd name="T6" fmla="*/ 140 w 140"/>
                    <a:gd name="T7" fmla="*/ 0 h 44"/>
                    <a:gd name="T8" fmla="*/ 136 w 140"/>
                    <a:gd name="T9" fmla="*/ 44 h 44"/>
                    <a:gd name="T10" fmla="*/ 136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6" y="44"/>
                      </a:move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36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2" name="Freeform 321"/>
                <p:cNvSpPr>
                  <a:spLocks/>
                </p:cNvSpPr>
                <p:nvPr/>
              </p:nvSpPr>
              <p:spPr bwMode="auto">
                <a:xfrm>
                  <a:off x="7663" y="2095"/>
                  <a:ext cx="85" cy="65"/>
                </a:xfrm>
                <a:custGeom>
                  <a:avLst/>
                  <a:gdLst>
                    <a:gd name="T0" fmla="*/ 68 w 76"/>
                    <a:gd name="T1" fmla="*/ 61 h 61"/>
                    <a:gd name="T2" fmla="*/ 2 w 76"/>
                    <a:gd name="T3" fmla="*/ 57 h 61"/>
                    <a:gd name="T4" fmla="*/ 0 w 76"/>
                    <a:gd name="T5" fmla="*/ 4 h 61"/>
                    <a:gd name="T6" fmla="*/ 76 w 76"/>
                    <a:gd name="T7" fmla="*/ 0 h 61"/>
                    <a:gd name="T8" fmla="*/ 68 w 76"/>
                    <a:gd name="T9" fmla="*/ 61 h 61"/>
                    <a:gd name="T10" fmla="*/ 68 w 76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61"/>
                    <a:gd name="T20" fmla="*/ 76 w 76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61">
                      <a:moveTo>
                        <a:pt x="68" y="61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6" y="0"/>
                      </a:lnTo>
                      <a:lnTo>
                        <a:pt x="6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3" name="Freeform 322"/>
                <p:cNvSpPr>
                  <a:spLocks/>
                </p:cNvSpPr>
                <p:nvPr/>
              </p:nvSpPr>
              <p:spPr bwMode="auto">
                <a:xfrm>
                  <a:off x="7598" y="1998"/>
                  <a:ext cx="157" cy="48"/>
                </a:xfrm>
                <a:custGeom>
                  <a:avLst/>
                  <a:gdLst>
                    <a:gd name="T0" fmla="*/ 135 w 140"/>
                    <a:gd name="T1" fmla="*/ 44 h 44"/>
                    <a:gd name="T2" fmla="*/ 2 w 140"/>
                    <a:gd name="T3" fmla="*/ 44 h 44"/>
                    <a:gd name="T4" fmla="*/ 0 w 140"/>
                    <a:gd name="T5" fmla="*/ 2 h 44"/>
                    <a:gd name="T6" fmla="*/ 140 w 140"/>
                    <a:gd name="T7" fmla="*/ 0 h 44"/>
                    <a:gd name="T8" fmla="*/ 135 w 140"/>
                    <a:gd name="T9" fmla="*/ 44 h 44"/>
                    <a:gd name="T10" fmla="*/ 135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5" y="44"/>
                      </a:moveTo>
                      <a:lnTo>
                        <a:pt x="2" y="44"/>
                      </a:lnTo>
                      <a:lnTo>
                        <a:pt x="0" y="2"/>
                      </a:lnTo>
                      <a:lnTo>
                        <a:pt x="140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4" name="Freeform 323"/>
                <p:cNvSpPr>
                  <a:spLocks/>
                </p:cNvSpPr>
                <p:nvPr/>
              </p:nvSpPr>
              <p:spPr bwMode="auto">
                <a:xfrm>
                  <a:off x="7666" y="1874"/>
                  <a:ext cx="87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1 w 78"/>
                    <a:gd name="T3" fmla="*/ 55 h 59"/>
                    <a:gd name="T4" fmla="*/ 0 w 78"/>
                    <a:gd name="T5" fmla="*/ 4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1" y="55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5" name="Freeform 324"/>
                <p:cNvSpPr>
                  <a:spLocks/>
                </p:cNvSpPr>
                <p:nvPr/>
              </p:nvSpPr>
              <p:spPr bwMode="auto">
                <a:xfrm>
                  <a:off x="7596" y="1779"/>
                  <a:ext cx="155" cy="43"/>
                </a:xfrm>
                <a:custGeom>
                  <a:avLst/>
                  <a:gdLst>
                    <a:gd name="T0" fmla="*/ 139 w 139"/>
                    <a:gd name="T1" fmla="*/ 40 h 40"/>
                    <a:gd name="T2" fmla="*/ 2 w 139"/>
                    <a:gd name="T3" fmla="*/ 40 h 40"/>
                    <a:gd name="T4" fmla="*/ 0 w 139"/>
                    <a:gd name="T5" fmla="*/ 0 h 40"/>
                    <a:gd name="T6" fmla="*/ 139 w 139"/>
                    <a:gd name="T7" fmla="*/ 2 h 40"/>
                    <a:gd name="T8" fmla="*/ 139 w 139"/>
                    <a:gd name="T9" fmla="*/ 40 h 40"/>
                    <a:gd name="T10" fmla="*/ 139 w 139"/>
                    <a:gd name="T11" fmla="*/ 4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0"/>
                    <a:gd name="T20" fmla="*/ 139 w 139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0">
                      <a:moveTo>
                        <a:pt x="139" y="40"/>
                      </a:moveTo>
                      <a:lnTo>
                        <a:pt x="2" y="40"/>
                      </a:lnTo>
                      <a:lnTo>
                        <a:pt x="0" y="0"/>
                      </a:lnTo>
                      <a:lnTo>
                        <a:pt x="139" y="2"/>
                      </a:lnTo>
                      <a:lnTo>
                        <a:pt x="1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6" name="Freeform 325"/>
                <p:cNvSpPr>
                  <a:spLocks/>
                </p:cNvSpPr>
                <p:nvPr/>
              </p:nvSpPr>
              <p:spPr bwMode="auto">
                <a:xfrm>
                  <a:off x="7661" y="1650"/>
                  <a:ext cx="87" cy="61"/>
                </a:xfrm>
                <a:custGeom>
                  <a:avLst/>
                  <a:gdLst>
                    <a:gd name="T0" fmla="*/ 68 w 78"/>
                    <a:gd name="T1" fmla="*/ 57 h 57"/>
                    <a:gd name="T2" fmla="*/ 2 w 78"/>
                    <a:gd name="T3" fmla="*/ 55 h 57"/>
                    <a:gd name="T4" fmla="*/ 0 w 78"/>
                    <a:gd name="T5" fmla="*/ 0 h 57"/>
                    <a:gd name="T6" fmla="*/ 78 w 78"/>
                    <a:gd name="T7" fmla="*/ 0 h 57"/>
                    <a:gd name="T8" fmla="*/ 68 w 78"/>
                    <a:gd name="T9" fmla="*/ 57 h 57"/>
                    <a:gd name="T10" fmla="*/ 68 w 78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7"/>
                    <a:gd name="T20" fmla="*/ 78 w 78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7">
                      <a:moveTo>
                        <a:pt x="68" y="57"/>
                      </a:moveTo>
                      <a:lnTo>
                        <a:pt x="2" y="55"/>
                      </a:ln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7" name="Freeform 326"/>
                <p:cNvSpPr>
                  <a:spLocks/>
                </p:cNvSpPr>
                <p:nvPr/>
              </p:nvSpPr>
              <p:spPr bwMode="auto">
                <a:xfrm>
                  <a:off x="7596" y="1552"/>
                  <a:ext cx="157" cy="47"/>
                </a:xfrm>
                <a:custGeom>
                  <a:avLst/>
                  <a:gdLst>
                    <a:gd name="T0" fmla="*/ 137 w 141"/>
                    <a:gd name="T1" fmla="*/ 44 h 44"/>
                    <a:gd name="T2" fmla="*/ 2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7 w 141"/>
                    <a:gd name="T9" fmla="*/ 44 h 44"/>
                    <a:gd name="T10" fmla="*/ 137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7" y="44"/>
                      </a:moveTo>
                      <a:lnTo>
                        <a:pt x="2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8" name="Freeform 327"/>
                <p:cNvSpPr>
                  <a:spLocks/>
                </p:cNvSpPr>
                <p:nvPr/>
              </p:nvSpPr>
              <p:spPr bwMode="auto">
                <a:xfrm>
                  <a:off x="7663" y="1427"/>
                  <a:ext cx="88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2 w 78"/>
                    <a:gd name="T3" fmla="*/ 56 h 59"/>
                    <a:gd name="T4" fmla="*/ 0 w 78"/>
                    <a:gd name="T5" fmla="*/ 2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2" y="56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49" name="Freeform 328"/>
                <p:cNvSpPr>
                  <a:spLocks/>
                </p:cNvSpPr>
                <p:nvPr/>
              </p:nvSpPr>
              <p:spPr bwMode="auto">
                <a:xfrm>
                  <a:off x="7540" y="1472"/>
                  <a:ext cx="94" cy="2357"/>
                </a:xfrm>
                <a:custGeom>
                  <a:avLst/>
                  <a:gdLst>
                    <a:gd name="T0" fmla="*/ 2 w 84"/>
                    <a:gd name="T1" fmla="*/ 0 h 2194"/>
                    <a:gd name="T2" fmla="*/ 0 w 84"/>
                    <a:gd name="T3" fmla="*/ 126 h 2194"/>
                    <a:gd name="T4" fmla="*/ 2 w 84"/>
                    <a:gd name="T5" fmla="*/ 405 h 2194"/>
                    <a:gd name="T6" fmla="*/ 2 w 84"/>
                    <a:gd name="T7" fmla="*/ 725 h 2194"/>
                    <a:gd name="T8" fmla="*/ 2 w 84"/>
                    <a:gd name="T9" fmla="*/ 1071 h 2194"/>
                    <a:gd name="T10" fmla="*/ 10 w 84"/>
                    <a:gd name="T11" fmla="*/ 1392 h 2194"/>
                    <a:gd name="T12" fmla="*/ 19 w 84"/>
                    <a:gd name="T13" fmla="*/ 1708 h 2194"/>
                    <a:gd name="T14" fmla="*/ 14 w 84"/>
                    <a:gd name="T15" fmla="*/ 1921 h 2194"/>
                    <a:gd name="T16" fmla="*/ 19 w 84"/>
                    <a:gd name="T17" fmla="*/ 2141 h 2194"/>
                    <a:gd name="T18" fmla="*/ 31 w 84"/>
                    <a:gd name="T19" fmla="*/ 2192 h 2194"/>
                    <a:gd name="T20" fmla="*/ 46 w 84"/>
                    <a:gd name="T21" fmla="*/ 2194 h 2194"/>
                    <a:gd name="T22" fmla="*/ 38 w 84"/>
                    <a:gd name="T23" fmla="*/ 2177 h 2194"/>
                    <a:gd name="T24" fmla="*/ 35 w 84"/>
                    <a:gd name="T25" fmla="*/ 2143 h 2194"/>
                    <a:gd name="T26" fmla="*/ 40 w 84"/>
                    <a:gd name="T27" fmla="*/ 2116 h 2194"/>
                    <a:gd name="T28" fmla="*/ 50 w 84"/>
                    <a:gd name="T29" fmla="*/ 2099 h 2194"/>
                    <a:gd name="T30" fmla="*/ 75 w 84"/>
                    <a:gd name="T31" fmla="*/ 2082 h 2194"/>
                    <a:gd name="T32" fmla="*/ 84 w 84"/>
                    <a:gd name="T33" fmla="*/ 2082 h 2194"/>
                    <a:gd name="T34" fmla="*/ 82 w 84"/>
                    <a:gd name="T35" fmla="*/ 2019 h 2194"/>
                    <a:gd name="T36" fmla="*/ 27 w 84"/>
                    <a:gd name="T37" fmla="*/ 2008 h 2194"/>
                    <a:gd name="T38" fmla="*/ 27 w 84"/>
                    <a:gd name="T39" fmla="*/ 1894 h 2194"/>
                    <a:gd name="T40" fmla="*/ 75 w 84"/>
                    <a:gd name="T41" fmla="*/ 1888 h 2194"/>
                    <a:gd name="T42" fmla="*/ 76 w 84"/>
                    <a:gd name="T43" fmla="*/ 1810 h 2194"/>
                    <a:gd name="T44" fmla="*/ 27 w 84"/>
                    <a:gd name="T45" fmla="*/ 1801 h 2194"/>
                    <a:gd name="T46" fmla="*/ 29 w 84"/>
                    <a:gd name="T47" fmla="*/ 1687 h 2194"/>
                    <a:gd name="T48" fmla="*/ 71 w 84"/>
                    <a:gd name="T49" fmla="*/ 1681 h 2194"/>
                    <a:gd name="T50" fmla="*/ 78 w 84"/>
                    <a:gd name="T51" fmla="*/ 1597 h 2194"/>
                    <a:gd name="T52" fmla="*/ 27 w 84"/>
                    <a:gd name="T53" fmla="*/ 1592 h 2194"/>
                    <a:gd name="T54" fmla="*/ 31 w 84"/>
                    <a:gd name="T55" fmla="*/ 1487 h 2194"/>
                    <a:gd name="T56" fmla="*/ 73 w 84"/>
                    <a:gd name="T57" fmla="*/ 1479 h 2194"/>
                    <a:gd name="T58" fmla="*/ 75 w 84"/>
                    <a:gd name="T59" fmla="*/ 1396 h 2194"/>
                    <a:gd name="T60" fmla="*/ 23 w 84"/>
                    <a:gd name="T61" fmla="*/ 1386 h 2194"/>
                    <a:gd name="T62" fmla="*/ 25 w 84"/>
                    <a:gd name="T63" fmla="*/ 1272 h 2194"/>
                    <a:gd name="T64" fmla="*/ 76 w 84"/>
                    <a:gd name="T65" fmla="*/ 1265 h 2194"/>
                    <a:gd name="T66" fmla="*/ 75 w 84"/>
                    <a:gd name="T67" fmla="*/ 1202 h 2194"/>
                    <a:gd name="T68" fmla="*/ 16 w 84"/>
                    <a:gd name="T69" fmla="*/ 1189 h 2194"/>
                    <a:gd name="T70" fmla="*/ 16 w 84"/>
                    <a:gd name="T71" fmla="*/ 1073 h 2194"/>
                    <a:gd name="T72" fmla="*/ 65 w 84"/>
                    <a:gd name="T73" fmla="*/ 1067 h 2194"/>
                    <a:gd name="T74" fmla="*/ 63 w 84"/>
                    <a:gd name="T75" fmla="*/ 985 h 2194"/>
                    <a:gd name="T76" fmla="*/ 16 w 84"/>
                    <a:gd name="T77" fmla="*/ 977 h 2194"/>
                    <a:gd name="T78" fmla="*/ 14 w 84"/>
                    <a:gd name="T79" fmla="*/ 860 h 2194"/>
                    <a:gd name="T80" fmla="*/ 59 w 84"/>
                    <a:gd name="T81" fmla="*/ 858 h 2194"/>
                    <a:gd name="T82" fmla="*/ 65 w 84"/>
                    <a:gd name="T83" fmla="*/ 784 h 2194"/>
                    <a:gd name="T84" fmla="*/ 14 w 84"/>
                    <a:gd name="T85" fmla="*/ 780 h 2194"/>
                    <a:gd name="T86" fmla="*/ 12 w 84"/>
                    <a:gd name="T87" fmla="*/ 662 h 2194"/>
                    <a:gd name="T88" fmla="*/ 59 w 84"/>
                    <a:gd name="T89" fmla="*/ 654 h 2194"/>
                    <a:gd name="T90" fmla="*/ 59 w 84"/>
                    <a:gd name="T91" fmla="*/ 582 h 2194"/>
                    <a:gd name="T92" fmla="*/ 14 w 84"/>
                    <a:gd name="T93" fmla="*/ 573 h 2194"/>
                    <a:gd name="T94" fmla="*/ 16 w 84"/>
                    <a:gd name="T95" fmla="*/ 453 h 2194"/>
                    <a:gd name="T96" fmla="*/ 71 w 84"/>
                    <a:gd name="T97" fmla="*/ 447 h 2194"/>
                    <a:gd name="T98" fmla="*/ 59 w 84"/>
                    <a:gd name="T99" fmla="*/ 373 h 2194"/>
                    <a:gd name="T100" fmla="*/ 14 w 84"/>
                    <a:gd name="T101" fmla="*/ 371 h 2194"/>
                    <a:gd name="T102" fmla="*/ 14 w 84"/>
                    <a:gd name="T103" fmla="*/ 246 h 2194"/>
                    <a:gd name="T104" fmla="*/ 59 w 84"/>
                    <a:gd name="T105" fmla="*/ 240 h 2194"/>
                    <a:gd name="T106" fmla="*/ 59 w 84"/>
                    <a:gd name="T107" fmla="*/ 158 h 2194"/>
                    <a:gd name="T108" fmla="*/ 14 w 84"/>
                    <a:gd name="T109" fmla="*/ 156 h 2194"/>
                    <a:gd name="T110" fmla="*/ 10 w 84"/>
                    <a:gd name="T111" fmla="*/ 34 h 2194"/>
                    <a:gd name="T112" fmla="*/ 67 w 84"/>
                    <a:gd name="T113" fmla="*/ 36 h 2194"/>
                    <a:gd name="T114" fmla="*/ 73 w 84"/>
                    <a:gd name="T115" fmla="*/ 10 h 2194"/>
                    <a:gd name="T116" fmla="*/ 54 w 84"/>
                    <a:gd name="T117" fmla="*/ 17 h 2194"/>
                    <a:gd name="T118" fmla="*/ 35 w 84"/>
                    <a:gd name="T119" fmla="*/ 17 h 2194"/>
                    <a:gd name="T120" fmla="*/ 14 w 84"/>
                    <a:gd name="T121" fmla="*/ 14 h 2194"/>
                    <a:gd name="T122" fmla="*/ 2 w 84"/>
                    <a:gd name="T123" fmla="*/ 0 h 2194"/>
                    <a:gd name="T124" fmla="*/ 2 w 84"/>
                    <a:gd name="T125" fmla="*/ 0 h 2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4"/>
                    <a:gd name="T190" fmla="*/ 0 h 2194"/>
                    <a:gd name="T191" fmla="*/ 84 w 84"/>
                    <a:gd name="T192" fmla="*/ 2194 h 2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4" h="2194">
                      <a:moveTo>
                        <a:pt x="2" y="0"/>
                      </a:moveTo>
                      <a:lnTo>
                        <a:pt x="0" y="126"/>
                      </a:lnTo>
                      <a:lnTo>
                        <a:pt x="2" y="405"/>
                      </a:lnTo>
                      <a:lnTo>
                        <a:pt x="2" y="725"/>
                      </a:lnTo>
                      <a:lnTo>
                        <a:pt x="2" y="1071"/>
                      </a:lnTo>
                      <a:lnTo>
                        <a:pt x="10" y="1392"/>
                      </a:lnTo>
                      <a:lnTo>
                        <a:pt x="19" y="1708"/>
                      </a:lnTo>
                      <a:lnTo>
                        <a:pt x="14" y="1921"/>
                      </a:lnTo>
                      <a:lnTo>
                        <a:pt x="19" y="2141"/>
                      </a:lnTo>
                      <a:lnTo>
                        <a:pt x="31" y="2192"/>
                      </a:lnTo>
                      <a:lnTo>
                        <a:pt x="46" y="2194"/>
                      </a:lnTo>
                      <a:lnTo>
                        <a:pt x="38" y="2177"/>
                      </a:lnTo>
                      <a:lnTo>
                        <a:pt x="35" y="2143"/>
                      </a:lnTo>
                      <a:lnTo>
                        <a:pt x="40" y="2116"/>
                      </a:lnTo>
                      <a:lnTo>
                        <a:pt x="50" y="2099"/>
                      </a:lnTo>
                      <a:lnTo>
                        <a:pt x="75" y="2082"/>
                      </a:lnTo>
                      <a:lnTo>
                        <a:pt x="84" y="2082"/>
                      </a:lnTo>
                      <a:lnTo>
                        <a:pt x="82" y="2019"/>
                      </a:lnTo>
                      <a:lnTo>
                        <a:pt x="27" y="2008"/>
                      </a:lnTo>
                      <a:lnTo>
                        <a:pt x="27" y="1894"/>
                      </a:lnTo>
                      <a:lnTo>
                        <a:pt x="75" y="1888"/>
                      </a:lnTo>
                      <a:lnTo>
                        <a:pt x="76" y="1810"/>
                      </a:lnTo>
                      <a:lnTo>
                        <a:pt x="27" y="1801"/>
                      </a:lnTo>
                      <a:lnTo>
                        <a:pt x="29" y="1687"/>
                      </a:lnTo>
                      <a:lnTo>
                        <a:pt x="71" y="1681"/>
                      </a:lnTo>
                      <a:lnTo>
                        <a:pt x="78" y="1597"/>
                      </a:lnTo>
                      <a:lnTo>
                        <a:pt x="27" y="1592"/>
                      </a:lnTo>
                      <a:lnTo>
                        <a:pt x="31" y="1487"/>
                      </a:lnTo>
                      <a:lnTo>
                        <a:pt x="73" y="1479"/>
                      </a:lnTo>
                      <a:lnTo>
                        <a:pt x="75" y="1396"/>
                      </a:lnTo>
                      <a:lnTo>
                        <a:pt x="23" y="1386"/>
                      </a:lnTo>
                      <a:lnTo>
                        <a:pt x="25" y="1272"/>
                      </a:lnTo>
                      <a:lnTo>
                        <a:pt x="76" y="1265"/>
                      </a:lnTo>
                      <a:lnTo>
                        <a:pt x="75" y="1202"/>
                      </a:lnTo>
                      <a:lnTo>
                        <a:pt x="16" y="1189"/>
                      </a:lnTo>
                      <a:lnTo>
                        <a:pt x="16" y="1073"/>
                      </a:lnTo>
                      <a:lnTo>
                        <a:pt x="65" y="1067"/>
                      </a:lnTo>
                      <a:lnTo>
                        <a:pt x="63" y="985"/>
                      </a:lnTo>
                      <a:lnTo>
                        <a:pt x="16" y="977"/>
                      </a:lnTo>
                      <a:lnTo>
                        <a:pt x="14" y="860"/>
                      </a:lnTo>
                      <a:lnTo>
                        <a:pt x="59" y="858"/>
                      </a:lnTo>
                      <a:lnTo>
                        <a:pt x="65" y="784"/>
                      </a:lnTo>
                      <a:lnTo>
                        <a:pt x="14" y="780"/>
                      </a:lnTo>
                      <a:lnTo>
                        <a:pt x="12" y="662"/>
                      </a:lnTo>
                      <a:lnTo>
                        <a:pt x="59" y="654"/>
                      </a:lnTo>
                      <a:lnTo>
                        <a:pt x="59" y="582"/>
                      </a:lnTo>
                      <a:lnTo>
                        <a:pt x="14" y="573"/>
                      </a:lnTo>
                      <a:lnTo>
                        <a:pt x="16" y="453"/>
                      </a:lnTo>
                      <a:lnTo>
                        <a:pt x="71" y="447"/>
                      </a:lnTo>
                      <a:lnTo>
                        <a:pt x="59" y="373"/>
                      </a:lnTo>
                      <a:lnTo>
                        <a:pt x="14" y="371"/>
                      </a:lnTo>
                      <a:lnTo>
                        <a:pt x="14" y="246"/>
                      </a:lnTo>
                      <a:lnTo>
                        <a:pt x="59" y="240"/>
                      </a:lnTo>
                      <a:lnTo>
                        <a:pt x="59" y="158"/>
                      </a:lnTo>
                      <a:lnTo>
                        <a:pt x="14" y="156"/>
                      </a:lnTo>
                      <a:lnTo>
                        <a:pt x="10" y="34"/>
                      </a:lnTo>
                      <a:lnTo>
                        <a:pt x="67" y="36"/>
                      </a:lnTo>
                      <a:lnTo>
                        <a:pt x="73" y="10"/>
                      </a:lnTo>
                      <a:lnTo>
                        <a:pt x="54" y="17"/>
                      </a:lnTo>
                      <a:lnTo>
                        <a:pt x="35" y="17"/>
                      </a:lnTo>
                      <a:lnTo>
                        <a:pt x="14" y="1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50" name="Freeform 329"/>
                <p:cNvSpPr>
                  <a:spLocks/>
                </p:cNvSpPr>
                <p:nvPr/>
              </p:nvSpPr>
              <p:spPr bwMode="auto">
                <a:xfrm>
                  <a:off x="7648" y="1369"/>
                  <a:ext cx="27" cy="22"/>
                </a:xfrm>
                <a:custGeom>
                  <a:avLst/>
                  <a:gdLst>
                    <a:gd name="T0" fmla="*/ 0 w 25"/>
                    <a:gd name="T1" fmla="*/ 0 h 21"/>
                    <a:gd name="T2" fmla="*/ 6 w 25"/>
                    <a:gd name="T3" fmla="*/ 21 h 21"/>
                    <a:gd name="T4" fmla="*/ 25 w 25"/>
                    <a:gd name="T5" fmla="*/ 19 h 21"/>
                    <a:gd name="T6" fmla="*/ 25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1"/>
                    <a:gd name="T20" fmla="*/ 25 w 2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1">
                      <a:moveTo>
                        <a:pt x="0" y="0"/>
                      </a:moveTo>
                      <a:lnTo>
                        <a:pt x="6" y="21"/>
                      </a:lnTo>
                      <a:lnTo>
                        <a:pt x="25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51" name="Freeform 330"/>
                <p:cNvSpPr>
                  <a:spLocks/>
                </p:cNvSpPr>
                <p:nvPr/>
              </p:nvSpPr>
              <p:spPr bwMode="auto">
                <a:xfrm>
                  <a:off x="7666" y="2318"/>
                  <a:ext cx="85" cy="61"/>
                </a:xfrm>
                <a:custGeom>
                  <a:avLst/>
                  <a:gdLst>
                    <a:gd name="T0" fmla="*/ 68 w 76"/>
                    <a:gd name="T1" fmla="*/ 57 h 57"/>
                    <a:gd name="T2" fmla="*/ 1 w 76"/>
                    <a:gd name="T3" fmla="*/ 56 h 57"/>
                    <a:gd name="T4" fmla="*/ 0 w 76"/>
                    <a:gd name="T5" fmla="*/ 2 h 57"/>
                    <a:gd name="T6" fmla="*/ 76 w 76"/>
                    <a:gd name="T7" fmla="*/ 0 h 57"/>
                    <a:gd name="T8" fmla="*/ 68 w 76"/>
                    <a:gd name="T9" fmla="*/ 57 h 57"/>
                    <a:gd name="T10" fmla="*/ 68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8" y="57"/>
                      </a:moveTo>
                      <a:lnTo>
                        <a:pt x="1" y="56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352" name="Freeform 331"/>
                <p:cNvSpPr>
                  <a:spLocks/>
                </p:cNvSpPr>
                <p:nvPr/>
              </p:nvSpPr>
              <p:spPr bwMode="auto">
                <a:xfrm>
                  <a:off x="7601" y="2222"/>
                  <a:ext cx="154" cy="47"/>
                </a:xfrm>
                <a:custGeom>
                  <a:avLst/>
                  <a:gdLst>
                    <a:gd name="T0" fmla="*/ 135 w 138"/>
                    <a:gd name="T1" fmla="*/ 44 h 44"/>
                    <a:gd name="T2" fmla="*/ 0 w 138"/>
                    <a:gd name="T3" fmla="*/ 44 h 44"/>
                    <a:gd name="T4" fmla="*/ 0 w 138"/>
                    <a:gd name="T5" fmla="*/ 0 h 44"/>
                    <a:gd name="T6" fmla="*/ 138 w 138"/>
                    <a:gd name="T7" fmla="*/ 0 h 44"/>
                    <a:gd name="T8" fmla="*/ 135 w 138"/>
                    <a:gd name="T9" fmla="*/ 44 h 44"/>
                    <a:gd name="T10" fmla="*/ 135 w 138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44"/>
                    <a:gd name="T20" fmla="*/ 138 w 138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2325" name="Freeform 332"/>
              <p:cNvSpPr>
                <a:spLocks/>
              </p:cNvSpPr>
              <p:nvPr/>
            </p:nvSpPr>
            <p:spPr bwMode="auto">
              <a:xfrm>
                <a:off x="7669" y="3841"/>
                <a:ext cx="85" cy="60"/>
              </a:xfrm>
              <a:custGeom>
                <a:avLst/>
                <a:gdLst>
                  <a:gd name="T0" fmla="*/ 69 w 76"/>
                  <a:gd name="T1" fmla="*/ 57 h 57"/>
                  <a:gd name="T2" fmla="*/ 2 w 76"/>
                  <a:gd name="T3" fmla="*/ 55 h 57"/>
                  <a:gd name="T4" fmla="*/ 0 w 76"/>
                  <a:gd name="T5" fmla="*/ 2 h 57"/>
                  <a:gd name="T6" fmla="*/ 76 w 76"/>
                  <a:gd name="T7" fmla="*/ 0 h 57"/>
                  <a:gd name="T8" fmla="*/ 69 w 76"/>
                  <a:gd name="T9" fmla="*/ 57 h 57"/>
                  <a:gd name="T10" fmla="*/ 69 w 76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7"/>
                  <a:gd name="T20" fmla="*/ 76 w 7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7">
                    <a:moveTo>
                      <a:pt x="69" y="57"/>
                    </a:moveTo>
                    <a:lnTo>
                      <a:pt x="2" y="55"/>
                    </a:lnTo>
                    <a:lnTo>
                      <a:pt x="0" y="2"/>
                    </a:lnTo>
                    <a:lnTo>
                      <a:pt x="76" y="0"/>
                    </a:lnTo>
                    <a:lnTo>
                      <a:pt x="6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6" name="Freeform 333"/>
              <p:cNvSpPr>
                <a:spLocks/>
              </p:cNvSpPr>
              <p:nvPr/>
            </p:nvSpPr>
            <p:spPr bwMode="auto">
              <a:xfrm>
                <a:off x="7604" y="3744"/>
                <a:ext cx="157" cy="47"/>
              </a:xfrm>
              <a:custGeom>
                <a:avLst/>
                <a:gdLst>
                  <a:gd name="T0" fmla="*/ 135 w 141"/>
                  <a:gd name="T1" fmla="*/ 44 h 44"/>
                  <a:gd name="T2" fmla="*/ 0 w 141"/>
                  <a:gd name="T3" fmla="*/ 44 h 44"/>
                  <a:gd name="T4" fmla="*/ 0 w 141"/>
                  <a:gd name="T5" fmla="*/ 0 h 44"/>
                  <a:gd name="T6" fmla="*/ 141 w 141"/>
                  <a:gd name="T7" fmla="*/ 0 h 44"/>
                  <a:gd name="T8" fmla="*/ 135 w 141"/>
                  <a:gd name="T9" fmla="*/ 44 h 44"/>
                  <a:gd name="T10" fmla="*/ 135 w 141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"/>
                  <a:gd name="T19" fmla="*/ 0 h 44"/>
                  <a:gd name="T20" fmla="*/ 141 w 14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" h="44">
                    <a:moveTo>
                      <a:pt x="135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762000" y="2057400"/>
            <a:ext cx="7772400" cy="4343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8376" name="table"/>
          <p:cNvSpPr>
            <a:spLocks noEditPoints="1" noChangeArrowheads="1"/>
          </p:cNvSpPr>
          <p:nvPr/>
        </p:nvSpPr>
        <p:spPr bwMode="auto">
          <a:xfrm>
            <a:off x="1219200" y="4191000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3" name="Picture 33" descr="MCj040605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531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Rectangular (Baseline)</a:t>
            </a:r>
          </a:p>
        </p:txBody>
      </p:sp>
      <p:sp>
        <p:nvSpPr>
          <p:cNvPr id="58373" name="chair"/>
          <p:cNvSpPr>
            <a:spLocks noEditPoints="1" noChangeArrowheads="1"/>
          </p:cNvSpPr>
          <p:nvPr/>
        </p:nvSpPr>
        <p:spPr bwMode="auto">
          <a:xfrm rot="-990262">
            <a:off x="7086600" y="2133600"/>
            <a:ext cx="676275" cy="5334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5400 w 21600"/>
              <a:gd name="T9" fmla="*/ 7265 h 21600"/>
              <a:gd name="T10" fmla="*/ 16200 w 21600"/>
              <a:gd name="T11" fmla="*/ 178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4" name="chair3"/>
          <p:cNvSpPr>
            <a:spLocks noEditPoints="1" noChangeArrowheads="1"/>
          </p:cNvSpPr>
          <p:nvPr/>
        </p:nvSpPr>
        <p:spPr bwMode="auto">
          <a:xfrm rot="-1116298">
            <a:off x="4038600" y="3581400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5" name="couch2"/>
          <p:cNvSpPr>
            <a:spLocks noEditPoints="1" noChangeArrowheads="1"/>
          </p:cNvSpPr>
          <p:nvPr/>
        </p:nvSpPr>
        <p:spPr bwMode="auto">
          <a:xfrm flipV="1">
            <a:off x="4343400" y="5410200"/>
            <a:ext cx="2505075" cy="904875"/>
          </a:xfrm>
          <a:custGeom>
            <a:avLst/>
            <a:gdLst>
              <a:gd name="T0" fmla="*/ 10800 w 21600"/>
              <a:gd name="T1" fmla="*/ 0 h 21600"/>
              <a:gd name="T2" fmla="*/ 20993 w 21600"/>
              <a:gd name="T3" fmla="*/ 10800 h 21600"/>
              <a:gd name="T4" fmla="*/ 5373 w 21600"/>
              <a:gd name="T5" fmla="*/ 21172 h 21600"/>
              <a:gd name="T6" fmla="*/ 17029 w 21600"/>
              <a:gd name="T7" fmla="*/ 21600 h 21600"/>
              <a:gd name="T8" fmla="*/ 11244 w 21600"/>
              <a:gd name="T9" fmla="*/ 21119 h 21600"/>
              <a:gd name="T10" fmla="*/ 607 w 21600"/>
              <a:gd name="T11" fmla="*/ 10800 h 21600"/>
              <a:gd name="T12" fmla="*/ 3062 w 21600"/>
              <a:gd name="T13" fmla="*/ 6469 h 21600"/>
              <a:gd name="T14" fmla="*/ 18553 w 21600"/>
              <a:gd name="T15" fmla="*/ 178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77" y="19515"/>
                </a:moveTo>
                <a:lnTo>
                  <a:pt x="19563" y="19889"/>
                </a:lnTo>
                <a:lnTo>
                  <a:pt x="19672" y="20263"/>
                </a:lnTo>
                <a:lnTo>
                  <a:pt x="19780" y="20531"/>
                </a:lnTo>
                <a:lnTo>
                  <a:pt x="19888" y="20691"/>
                </a:lnTo>
                <a:lnTo>
                  <a:pt x="20170" y="21119"/>
                </a:lnTo>
                <a:lnTo>
                  <a:pt x="20408" y="21172"/>
                </a:lnTo>
                <a:lnTo>
                  <a:pt x="20712" y="21172"/>
                </a:lnTo>
                <a:lnTo>
                  <a:pt x="20950" y="21119"/>
                </a:lnTo>
                <a:lnTo>
                  <a:pt x="21167" y="20691"/>
                </a:lnTo>
                <a:lnTo>
                  <a:pt x="21362" y="20370"/>
                </a:lnTo>
                <a:lnTo>
                  <a:pt x="21513" y="19889"/>
                </a:lnTo>
                <a:lnTo>
                  <a:pt x="21600" y="19408"/>
                </a:lnTo>
                <a:lnTo>
                  <a:pt x="21600" y="18873"/>
                </a:lnTo>
                <a:lnTo>
                  <a:pt x="21557" y="18285"/>
                </a:lnTo>
                <a:lnTo>
                  <a:pt x="21470" y="17857"/>
                </a:lnTo>
                <a:lnTo>
                  <a:pt x="21362" y="17376"/>
                </a:lnTo>
                <a:lnTo>
                  <a:pt x="21167" y="16895"/>
                </a:lnTo>
                <a:lnTo>
                  <a:pt x="20993" y="16574"/>
                </a:lnTo>
                <a:lnTo>
                  <a:pt x="20993" y="10533"/>
                </a:lnTo>
                <a:lnTo>
                  <a:pt x="20993" y="2887"/>
                </a:lnTo>
                <a:lnTo>
                  <a:pt x="20993" y="2513"/>
                </a:lnTo>
                <a:lnTo>
                  <a:pt x="20950" y="2192"/>
                </a:lnTo>
                <a:lnTo>
                  <a:pt x="20950" y="1925"/>
                </a:lnTo>
                <a:lnTo>
                  <a:pt x="20863" y="1604"/>
                </a:lnTo>
                <a:lnTo>
                  <a:pt x="20820" y="1390"/>
                </a:lnTo>
                <a:lnTo>
                  <a:pt x="20755" y="1176"/>
                </a:lnTo>
                <a:lnTo>
                  <a:pt x="20668" y="962"/>
                </a:lnTo>
                <a:lnTo>
                  <a:pt x="20582" y="802"/>
                </a:lnTo>
                <a:lnTo>
                  <a:pt x="20300" y="481"/>
                </a:lnTo>
                <a:lnTo>
                  <a:pt x="19997" y="321"/>
                </a:lnTo>
                <a:lnTo>
                  <a:pt x="19628" y="107"/>
                </a:lnTo>
                <a:lnTo>
                  <a:pt x="19195" y="0"/>
                </a:lnTo>
                <a:lnTo>
                  <a:pt x="18654" y="0"/>
                </a:lnTo>
                <a:lnTo>
                  <a:pt x="18047" y="0"/>
                </a:lnTo>
                <a:lnTo>
                  <a:pt x="17375" y="0"/>
                </a:lnTo>
                <a:lnTo>
                  <a:pt x="16617" y="0"/>
                </a:lnTo>
                <a:lnTo>
                  <a:pt x="10768" y="0"/>
                </a:lnTo>
                <a:lnTo>
                  <a:pt x="4983" y="0"/>
                </a:lnTo>
                <a:lnTo>
                  <a:pt x="4225" y="0"/>
                </a:lnTo>
                <a:lnTo>
                  <a:pt x="3553" y="0"/>
                </a:lnTo>
                <a:lnTo>
                  <a:pt x="2946" y="0"/>
                </a:lnTo>
                <a:lnTo>
                  <a:pt x="2405" y="0"/>
                </a:lnTo>
                <a:lnTo>
                  <a:pt x="1972" y="107"/>
                </a:lnTo>
                <a:lnTo>
                  <a:pt x="1582" y="321"/>
                </a:lnTo>
                <a:lnTo>
                  <a:pt x="1257" y="481"/>
                </a:lnTo>
                <a:lnTo>
                  <a:pt x="1018" y="802"/>
                </a:lnTo>
                <a:lnTo>
                  <a:pt x="932" y="962"/>
                </a:lnTo>
                <a:lnTo>
                  <a:pt x="845" y="1176"/>
                </a:lnTo>
                <a:lnTo>
                  <a:pt x="780" y="1390"/>
                </a:lnTo>
                <a:lnTo>
                  <a:pt x="737" y="1604"/>
                </a:lnTo>
                <a:lnTo>
                  <a:pt x="650" y="1925"/>
                </a:lnTo>
                <a:lnTo>
                  <a:pt x="650" y="2192"/>
                </a:lnTo>
                <a:lnTo>
                  <a:pt x="607" y="2513"/>
                </a:lnTo>
                <a:lnTo>
                  <a:pt x="607" y="2887"/>
                </a:lnTo>
                <a:lnTo>
                  <a:pt x="607" y="10800"/>
                </a:lnTo>
                <a:lnTo>
                  <a:pt x="607" y="16574"/>
                </a:lnTo>
                <a:lnTo>
                  <a:pt x="433" y="16895"/>
                </a:lnTo>
                <a:lnTo>
                  <a:pt x="238" y="17376"/>
                </a:lnTo>
                <a:lnTo>
                  <a:pt x="130" y="17857"/>
                </a:lnTo>
                <a:lnTo>
                  <a:pt x="43" y="18285"/>
                </a:lnTo>
                <a:lnTo>
                  <a:pt x="0" y="18873"/>
                </a:lnTo>
                <a:lnTo>
                  <a:pt x="0" y="19408"/>
                </a:lnTo>
                <a:lnTo>
                  <a:pt x="87" y="19889"/>
                </a:lnTo>
                <a:lnTo>
                  <a:pt x="238" y="20370"/>
                </a:lnTo>
                <a:lnTo>
                  <a:pt x="433" y="20691"/>
                </a:lnTo>
                <a:lnTo>
                  <a:pt x="650" y="21119"/>
                </a:lnTo>
                <a:lnTo>
                  <a:pt x="888" y="21172"/>
                </a:lnTo>
                <a:lnTo>
                  <a:pt x="1148" y="21172"/>
                </a:lnTo>
                <a:lnTo>
                  <a:pt x="1430" y="21119"/>
                </a:lnTo>
                <a:lnTo>
                  <a:pt x="1668" y="20691"/>
                </a:lnTo>
                <a:lnTo>
                  <a:pt x="1820" y="20531"/>
                </a:lnTo>
                <a:lnTo>
                  <a:pt x="1928" y="20263"/>
                </a:lnTo>
                <a:lnTo>
                  <a:pt x="2037" y="19889"/>
                </a:lnTo>
                <a:lnTo>
                  <a:pt x="2123" y="19515"/>
                </a:lnTo>
                <a:lnTo>
                  <a:pt x="2275" y="19889"/>
                </a:lnTo>
                <a:lnTo>
                  <a:pt x="2491" y="20210"/>
                </a:lnTo>
                <a:lnTo>
                  <a:pt x="2795" y="20370"/>
                </a:lnTo>
                <a:lnTo>
                  <a:pt x="3141" y="20638"/>
                </a:lnTo>
                <a:lnTo>
                  <a:pt x="3553" y="20798"/>
                </a:lnTo>
                <a:lnTo>
                  <a:pt x="3965" y="21012"/>
                </a:lnTo>
                <a:lnTo>
                  <a:pt x="4398" y="21119"/>
                </a:lnTo>
                <a:lnTo>
                  <a:pt x="4896" y="21172"/>
                </a:lnTo>
                <a:lnTo>
                  <a:pt x="5373" y="21172"/>
                </a:lnTo>
                <a:lnTo>
                  <a:pt x="5828" y="21172"/>
                </a:lnTo>
                <a:lnTo>
                  <a:pt x="6283" y="21119"/>
                </a:lnTo>
                <a:lnTo>
                  <a:pt x="6738" y="20905"/>
                </a:lnTo>
                <a:lnTo>
                  <a:pt x="7128" y="20691"/>
                </a:lnTo>
                <a:lnTo>
                  <a:pt x="7453" y="20531"/>
                </a:lnTo>
                <a:lnTo>
                  <a:pt x="7713" y="20210"/>
                </a:lnTo>
                <a:lnTo>
                  <a:pt x="7908" y="19782"/>
                </a:lnTo>
                <a:lnTo>
                  <a:pt x="8059" y="20103"/>
                </a:lnTo>
                <a:lnTo>
                  <a:pt x="8276" y="20263"/>
                </a:lnTo>
                <a:lnTo>
                  <a:pt x="8579" y="20424"/>
                </a:lnTo>
                <a:lnTo>
                  <a:pt x="8926" y="20638"/>
                </a:lnTo>
                <a:lnTo>
                  <a:pt x="9381" y="20798"/>
                </a:lnTo>
                <a:lnTo>
                  <a:pt x="9814" y="21012"/>
                </a:lnTo>
                <a:lnTo>
                  <a:pt x="10313" y="21119"/>
                </a:lnTo>
                <a:lnTo>
                  <a:pt x="10789" y="21119"/>
                </a:lnTo>
                <a:lnTo>
                  <a:pt x="11244" y="21119"/>
                </a:lnTo>
                <a:lnTo>
                  <a:pt x="11699" y="21119"/>
                </a:lnTo>
                <a:lnTo>
                  <a:pt x="12111" y="21012"/>
                </a:lnTo>
                <a:lnTo>
                  <a:pt x="12522" y="20905"/>
                </a:lnTo>
                <a:lnTo>
                  <a:pt x="12912" y="20798"/>
                </a:lnTo>
                <a:lnTo>
                  <a:pt x="13194" y="20531"/>
                </a:lnTo>
                <a:lnTo>
                  <a:pt x="13454" y="20370"/>
                </a:lnTo>
                <a:lnTo>
                  <a:pt x="13692" y="20103"/>
                </a:lnTo>
                <a:lnTo>
                  <a:pt x="13844" y="20424"/>
                </a:lnTo>
                <a:lnTo>
                  <a:pt x="14104" y="20691"/>
                </a:lnTo>
                <a:lnTo>
                  <a:pt x="14386" y="21012"/>
                </a:lnTo>
                <a:lnTo>
                  <a:pt x="14797" y="21279"/>
                </a:lnTo>
                <a:lnTo>
                  <a:pt x="15165" y="21493"/>
                </a:lnTo>
                <a:lnTo>
                  <a:pt x="15599" y="21600"/>
                </a:lnTo>
                <a:lnTo>
                  <a:pt x="16097" y="21600"/>
                </a:lnTo>
                <a:lnTo>
                  <a:pt x="16552" y="21600"/>
                </a:lnTo>
                <a:lnTo>
                  <a:pt x="17029" y="21600"/>
                </a:lnTo>
                <a:lnTo>
                  <a:pt x="17484" y="21386"/>
                </a:lnTo>
                <a:lnTo>
                  <a:pt x="17939" y="21279"/>
                </a:lnTo>
                <a:lnTo>
                  <a:pt x="18350" y="21012"/>
                </a:lnTo>
                <a:lnTo>
                  <a:pt x="18719" y="20691"/>
                </a:lnTo>
                <a:lnTo>
                  <a:pt x="19022" y="20370"/>
                </a:lnTo>
                <a:lnTo>
                  <a:pt x="19282" y="19996"/>
                </a:lnTo>
                <a:lnTo>
                  <a:pt x="19477" y="19515"/>
                </a:lnTo>
                <a:close/>
              </a:path>
              <a:path w="21600" h="21600" extrusionOk="0">
                <a:moveTo>
                  <a:pt x="19477" y="19515"/>
                </a:moveTo>
                <a:lnTo>
                  <a:pt x="19477" y="19515"/>
                </a:lnTo>
                <a:lnTo>
                  <a:pt x="19477" y="19087"/>
                </a:lnTo>
                <a:lnTo>
                  <a:pt x="19477" y="17697"/>
                </a:lnTo>
                <a:lnTo>
                  <a:pt x="19477" y="15719"/>
                </a:lnTo>
                <a:lnTo>
                  <a:pt x="19477" y="13473"/>
                </a:lnTo>
                <a:lnTo>
                  <a:pt x="19477" y="11174"/>
                </a:lnTo>
                <a:lnTo>
                  <a:pt x="19477" y="8929"/>
                </a:lnTo>
                <a:lnTo>
                  <a:pt x="19477" y="7218"/>
                </a:lnTo>
                <a:lnTo>
                  <a:pt x="19477" y="6042"/>
                </a:lnTo>
                <a:lnTo>
                  <a:pt x="19434" y="5988"/>
                </a:lnTo>
                <a:lnTo>
                  <a:pt x="19434" y="5828"/>
                </a:lnTo>
                <a:lnTo>
                  <a:pt x="19434" y="5721"/>
                </a:lnTo>
                <a:lnTo>
                  <a:pt x="19390" y="5614"/>
                </a:lnTo>
                <a:lnTo>
                  <a:pt x="19390" y="5507"/>
                </a:lnTo>
                <a:lnTo>
                  <a:pt x="19369" y="5400"/>
                </a:lnTo>
                <a:lnTo>
                  <a:pt x="19325" y="5347"/>
                </a:lnTo>
                <a:lnTo>
                  <a:pt x="19282" y="5240"/>
                </a:lnTo>
                <a:lnTo>
                  <a:pt x="19065" y="4865"/>
                </a:lnTo>
                <a:lnTo>
                  <a:pt x="18784" y="4705"/>
                </a:lnTo>
                <a:lnTo>
                  <a:pt x="18459" y="4491"/>
                </a:lnTo>
                <a:lnTo>
                  <a:pt x="18134" y="4384"/>
                </a:lnTo>
                <a:lnTo>
                  <a:pt x="17765" y="4331"/>
                </a:lnTo>
                <a:lnTo>
                  <a:pt x="17375" y="4224"/>
                </a:lnTo>
                <a:lnTo>
                  <a:pt x="16964" y="4224"/>
                </a:lnTo>
                <a:lnTo>
                  <a:pt x="16617" y="4224"/>
                </a:lnTo>
                <a:lnTo>
                  <a:pt x="4983" y="4224"/>
                </a:lnTo>
                <a:lnTo>
                  <a:pt x="4593" y="4224"/>
                </a:lnTo>
                <a:lnTo>
                  <a:pt x="4225" y="4224"/>
                </a:lnTo>
                <a:lnTo>
                  <a:pt x="3835" y="4331"/>
                </a:lnTo>
                <a:lnTo>
                  <a:pt x="3466" y="4384"/>
                </a:lnTo>
                <a:lnTo>
                  <a:pt x="3141" y="4491"/>
                </a:lnTo>
                <a:lnTo>
                  <a:pt x="2795" y="4705"/>
                </a:lnTo>
                <a:lnTo>
                  <a:pt x="2535" y="4865"/>
                </a:lnTo>
                <a:lnTo>
                  <a:pt x="2318" y="5240"/>
                </a:lnTo>
                <a:lnTo>
                  <a:pt x="2275" y="5347"/>
                </a:lnTo>
                <a:lnTo>
                  <a:pt x="2231" y="5400"/>
                </a:lnTo>
                <a:lnTo>
                  <a:pt x="2188" y="5507"/>
                </a:lnTo>
                <a:lnTo>
                  <a:pt x="2188" y="5614"/>
                </a:lnTo>
                <a:lnTo>
                  <a:pt x="2166" y="5721"/>
                </a:lnTo>
                <a:lnTo>
                  <a:pt x="2166" y="5828"/>
                </a:lnTo>
                <a:lnTo>
                  <a:pt x="2123" y="5988"/>
                </a:lnTo>
                <a:lnTo>
                  <a:pt x="2123" y="6042"/>
                </a:lnTo>
                <a:lnTo>
                  <a:pt x="2123" y="7218"/>
                </a:lnTo>
                <a:lnTo>
                  <a:pt x="2123" y="8929"/>
                </a:lnTo>
                <a:lnTo>
                  <a:pt x="2123" y="11174"/>
                </a:lnTo>
                <a:lnTo>
                  <a:pt x="2123" y="13473"/>
                </a:lnTo>
                <a:lnTo>
                  <a:pt x="2123" y="15719"/>
                </a:lnTo>
                <a:lnTo>
                  <a:pt x="2123" y="17697"/>
                </a:lnTo>
                <a:lnTo>
                  <a:pt x="2123" y="19087"/>
                </a:lnTo>
                <a:lnTo>
                  <a:pt x="2123" y="19515"/>
                </a:lnTo>
                <a:moveTo>
                  <a:pt x="2318" y="5240"/>
                </a:moveTo>
                <a:lnTo>
                  <a:pt x="2123" y="4865"/>
                </a:lnTo>
                <a:lnTo>
                  <a:pt x="1907" y="4331"/>
                </a:lnTo>
                <a:lnTo>
                  <a:pt x="1712" y="3743"/>
                </a:lnTo>
                <a:lnTo>
                  <a:pt x="1473" y="3101"/>
                </a:lnTo>
                <a:lnTo>
                  <a:pt x="1343" y="2406"/>
                </a:lnTo>
                <a:lnTo>
                  <a:pt x="1170" y="1818"/>
                </a:lnTo>
                <a:lnTo>
                  <a:pt x="1062" y="1230"/>
                </a:lnTo>
                <a:lnTo>
                  <a:pt x="1018" y="802"/>
                </a:lnTo>
                <a:moveTo>
                  <a:pt x="19282" y="5240"/>
                </a:moveTo>
                <a:lnTo>
                  <a:pt x="19477" y="4865"/>
                </a:lnTo>
                <a:lnTo>
                  <a:pt x="19693" y="4331"/>
                </a:lnTo>
                <a:lnTo>
                  <a:pt x="19888" y="3743"/>
                </a:lnTo>
                <a:lnTo>
                  <a:pt x="20127" y="3101"/>
                </a:lnTo>
                <a:lnTo>
                  <a:pt x="20257" y="2406"/>
                </a:lnTo>
                <a:lnTo>
                  <a:pt x="20408" y="1818"/>
                </a:lnTo>
                <a:lnTo>
                  <a:pt x="20538" y="1230"/>
                </a:lnTo>
                <a:lnTo>
                  <a:pt x="20582" y="802"/>
                </a:lnTo>
                <a:moveTo>
                  <a:pt x="7908" y="4224"/>
                </a:moveTo>
                <a:lnTo>
                  <a:pt x="7908" y="6790"/>
                </a:lnTo>
                <a:lnTo>
                  <a:pt x="7908" y="16574"/>
                </a:lnTo>
                <a:lnTo>
                  <a:pt x="7908" y="19782"/>
                </a:lnTo>
                <a:lnTo>
                  <a:pt x="7908" y="4224"/>
                </a:lnTo>
                <a:moveTo>
                  <a:pt x="13692" y="4224"/>
                </a:moveTo>
                <a:lnTo>
                  <a:pt x="13692" y="6844"/>
                </a:lnTo>
                <a:lnTo>
                  <a:pt x="13692" y="16788"/>
                </a:lnTo>
                <a:lnTo>
                  <a:pt x="13692" y="20103"/>
                </a:lnTo>
                <a:lnTo>
                  <a:pt x="13692" y="4224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7" name="desk1"/>
          <p:cNvSpPr>
            <a:spLocks noEditPoints="1" noChangeArrowheads="1"/>
          </p:cNvSpPr>
          <p:nvPr/>
        </p:nvSpPr>
        <p:spPr bwMode="auto">
          <a:xfrm rot="-5174095">
            <a:off x="5370513" y="4154488"/>
            <a:ext cx="600075" cy="9810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9" name="chair3"/>
          <p:cNvSpPr>
            <a:spLocks noEditPoints="1" noChangeArrowheads="1"/>
          </p:cNvSpPr>
          <p:nvPr/>
        </p:nvSpPr>
        <p:spPr bwMode="auto">
          <a:xfrm rot="2178132">
            <a:off x="6553200" y="3971925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80" name="desk1"/>
          <p:cNvSpPr>
            <a:spLocks noEditPoints="1" noChangeArrowheads="1"/>
          </p:cNvSpPr>
          <p:nvPr/>
        </p:nvSpPr>
        <p:spPr bwMode="auto">
          <a:xfrm rot="16200000">
            <a:off x="6786562" y="5710238"/>
            <a:ext cx="600075" cy="4572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81" name="desk1"/>
          <p:cNvSpPr>
            <a:spLocks noEditPoints="1" noChangeArrowheads="1"/>
          </p:cNvSpPr>
          <p:nvPr/>
        </p:nvSpPr>
        <p:spPr bwMode="auto">
          <a:xfrm rot="16200000">
            <a:off x="3738562" y="5710238"/>
            <a:ext cx="600075" cy="4572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82" name="desk2"/>
          <p:cNvSpPr>
            <a:spLocks noEditPoints="1" noChangeArrowheads="1"/>
          </p:cNvSpPr>
          <p:nvPr/>
        </p:nvSpPr>
        <p:spPr bwMode="auto">
          <a:xfrm rot="-5400000">
            <a:off x="7153275" y="2143125"/>
            <a:ext cx="1447800" cy="127635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  <a:gd name="T8" fmla="*/ 21600 w 21600"/>
              <a:gd name="T9" fmla="*/ 10800 h 21600"/>
              <a:gd name="T10" fmla="*/ 0 w 21600"/>
              <a:gd name="T11" fmla="*/ 10800 h 21600"/>
              <a:gd name="T12" fmla="*/ 10800 w 21600"/>
              <a:gd name="T13" fmla="*/ 21600 h 21600"/>
              <a:gd name="T14" fmla="*/ 21600 w 21600"/>
              <a:gd name="T15" fmla="*/ 16200 h 21600"/>
              <a:gd name="T16" fmla="*/ 1000 w 21600"/>
              <a:gd name="T17" fmla="*/ 118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800" y="10800"/>
                </a:moveTo>
                <a:lnTo>
                  <a:pt x="108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2303" name="Picture 21" descr="BD1822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77200" y="2133600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3" descr="MCj038415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7343">
            <a:off x="2438400" y="304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762000" y="20574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2743200" y="2057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914400" y="19812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6’6.5”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 rot="-5400000">
            <a:off x="2377282" y="2301081"/>
            <a:ext cx="106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5’8.5”</a:t>
            </a:r>
          </a:p>
        </p:txBody>
      </p:sp>
      <p:pic>
        <p:nvPicPr>
          <p:cNvPr id="12309" name="Picture 35" descr="MCj025079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778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9" descr="Bod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4351"/>
          <a:stretch>
            <a:fillRect/>
          </a:stretch>
        </p:blipFill>
        <p:spPr bwMode="auto">
          <a:xfrm>
            <a:off x="4268788" y="2132013"/>
            <a:ext cx="1116012" cy="12969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9" name="Line 41"/>
          <p:cNvSpPr>
            <a:spLocks noChangeShapeType="1"/>
          </p:cNvSpPr>
          <p:nvPr/>
        </p:nvSpPr>
        <p:spPr bwMode="auto">
          <a:xfrm>
            <a:off x="25146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 rot="-5400000">
            <a:off x="1843882" y="2224881"/>
            <a:ext cx="106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5’5.5”</a:t>
            </a:r>
          </a:p>
        </p:txBody>
      </p:sp>
      <p:pic>
        <p:nvPicPr>
          <p:cNvPr id="12313" name="Picture 49" descr="MCSY00974A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4" name="Freeform 293"/>
          <p:cNvSpPr>
            <a:spLocks/>
          </p:cNvSpPr>
          <p:nvPr/>
        </p:nvSpPr>
        <p:spPr bwMode="auto">
          <a:xfrm>
            <a:off x="9363075" y="4703763"/>
            <a:ext cx="42863" cy="44450"/>
          </a:xfrm>
          <a:custGeom>
            <a:avLst/>
            <a:gdLst>
              <a:gd name="T0" fmla="*/ 26 w 55"/>
              <a:gd name="T1" fmla="*/ 56 h 56"/>
              <a:gd name="T2" fmla="*/ 30 w 55"/>
              <a:gd name="T3" fmla="*/ 54 h 56"/>
              <a:gd name="T4" fmla="*/ 36 w 55"/>
              <a:gd name="T5" fmla="*/ 52 h 56"/>
              <a:gd name="T6" fmla="*/ 42 w 55"/>
              <a:gd name="T7" fmla="*/ 48 h 56"/>
              <a:gd name="T8" fmla="*/ 45 w 55"/>
              <a:gd name="T9" fmla="*/ 46 h 56"/>
              <a:gd name="T10" fmla="*/ 47 w 55"/>
              <a:gd name="T11" fmla="*/ 42 h 56"/>
              <a:gd name="T12" fmla="*/ 51 w 55"/>
              <a:gd name="T13" fmla="*/ 37 h 56"/>
              <a:gd name="T14" fmla="*/ 53 w 55"/>
              <a:gd name="T15" fmla="*/ 31 h 56"/>
              <a:gd name="T16" fmla="*/ 55 w 55"/>
              <a:gd name="T17" fmla="*/ 27 h 56"/>
              <a:gd name="T18" fmla="*/ 53 w 55"/>
              <a:gd name="T19" fmla="*/ 21 h 56"/>
              <a:gd name="T20" fmla="*/ 51 w 55"/>
              <a:gd name="T21" fmla="*/ 16 h 56"/>
              <a:gd name="T22" fmla="*/ 47 w 55"/>
              <a:gd name="T23" fmla="*/ 10 h 56"/>
              <a:gd name="T24" fmla="*/ 45 w 55"/>
              <a:gd name="T25" fmla="*/ 8 h 56"/>
              <a:gd name="T26" fmla="*/ 42 w 55"/>
              <a:gd name="T27" fmla="*/ 4 h 56"/>
              <a:gd name="T28" fmla="*/ 36 w 55"/>
              <a:gd name="T29" fmla="*/ 2 h 56"/>
              <a:gd name="T30" fmla="*/ 30 w 55"/>
              <a:gd name="T31" fmla="*/ 0 h 56"/>
              <a:gd name="T32" fmla="*/ 26 w 55"/>
              <a:gd name="T33" fmla="*/ 0 h 56"/>
              <a:gd name="T34" fmla="*/ 21 w 55"/>
              <a:gd name="T35" fmla="*/ 0 h 56"/>
              <a:gd name="T36" fmla="*/ 15 w 55"/>
              <a:gd name="T37" fmla="*/ 2 h 56"/>
              <a:gd name="T38" fmla="*/ 11 w 55"/>
              <a:gd name="T39" fmla="*/ 4 h 56"/>
              <a:gd name="T40" fmla="*/ 7 w 55"/>
              <a:gd name="T41" fmla="*/ 8 h 56"/>
              <a:gd name="T42" fmla="*/ 4 w 55"/>
              <a:gd name="T43" fmla="*/ 10 h 56"/>
              <a:gd name="T44" fmla="*/ 2 w 55"/>
              <a:gd name="T45" fmla="*/ 16 h 56"/>
              <a:gd name="T46" fmla="*/ 0 w 55"/>
              <a:gd name="T47" fmla="*/ 21 h 56"/>
              <a:gd name="T48" fmla="*/ 0 w 55"/>
              <a:gd name="T49" fmla="*/ 27 h 56"/>
              <a:gd name="T50" fmla="*/ 0 w 55"/>
              <a:gd name="T51" fmla="*/ 31 h 56"/>
              <a:gd name="T52" fmla="*/ 2 w 55"/>
              <a:gd name="T53" fmla="*/ 37 h 56"/>
              <a:gd name="T54" fmla="*/ 4 w 55"/>
              <a:gd name="T55" fmla="*/ 42 h 56"/>
              <a:gd name="T56" fmla="*/ 7 w 55"/>
              <a:gd name="T57" fmla="*/ 46 h 56"/>
              <a:gd name="T58" fmla="*/ 11 w 55"/>
              <a:gd name="T59" fmla="*/ 48 h 56"/>
              <a:gd name="T60" fmla="*/ 15 w 55"/>
              <a:gd name="T61" fmla="*/ 52 h 56"/>
              <a:gd name="T62" fmla="*/ 21 w 55"/>
              <a:gd name="T63" fmla="*/ 54 h 56"/>
              <a:gd name="T64" fmla="*/ 26 w 55"/>
              <a:gd name="T65" fmla="*/ 56 h 56"/>
              <a:gd name="T66" fmla="*/ 26 w 55"/>
              <a:gd name="T67" fmla="*/ 56 h 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56"/>
              <a:gd name="T104" fmla="*/ 55 w 55"/>
              <a:gd name="T105" fmla="*/ 56 h 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56">
                <a:moveTo>
                  <a:pt x="26" y="56"/>
                </a:moveTo>
                <a:lnTo>
                  <a:pt x="30" y="54"/>
                </a:lnTo>
                <a:lnTo>
                  <a:pt x="36" y="52"/>
                </a:lnTo>
                <a:lnTo>
                  <a:pt x="42" y="48"/>
                </a:lnTo>
                <a:lnTo>
                  <a:pt x="45" y="46"/>
                </a:lnTo>
                <a:lnTo>
                  <a:pt x="47" y="42"/>
                </a:lnTo>
                <a:lnTo>
                  <a:pt x="51" y="37"/>
                </a:lnTo>
                <a:lnTo>
                  <a:pt x="53" y="31"/>
                </a:lnTo>
                <a:lnTo>
                  <a:pt x="55" y="27"/>
                </a:lnTo>
                <a:lnTo>
                  <a:pt x="53" y="21"/>
                </a:lnTo>
                <a:lnTo>
                  <a:pt x="51" y="16"/>
                </a:lnTo>
                <a:lnTo>
                  <a:pt x="47" y="10"/>
                </a:lnTo>
                <a:lnTo>
                  <a:pt x="45" y="8"/>
                </a:lnTo>
                <a:lnTo>
                  <a:pt x="42" y="4"/>
                </a:lnTo>
                <a:lnTo>
                  <a:pt x="36" y="2"/>
                </a:lnTo>
                <a:lnTo>
                  <a:pt x="30" y="0"/>
                </a:lnTo>
                <a:lnTo>
                  <a:pt x="26" y="0"/>
                </a:lnTo>
                <a:lnTo>
                  <a:pt x="21" y="0"/>
                </a:lnTo>
                <a:lnTo>
                  <a:pt x="15" y="2"/>
                </a:lnTo>
                <a:lnTo>
                  <a:pt x="11" y="4"/>
                </a:lnTo>
                <a:lnTo>
                  <a:pt x="7" y="8"/>
                </a:lnTo>
                <a:lnTo>
                  <a:pt x="4" y="10"/>
                </a:lnTo>
                <a:lnTo>
                  <a:pt x="2" y="16"/>
                </a:lnTo>
                <a:lnTo>
                  <a:pt x="0" y="21"/>
                </a:lnTo>
                <a:lnTo>
                  <a:pt x="0" y="27"/>
                </a:lnTo>
                <a:lnTo>
                  <a:pt x="0" y="31"/>
                </a:lnTo>
                <a:lnTo>
                  <a:pt x="2" y="37"/>
                </a:lnTo>
                <a:lnTo>
                  <a:pt x="4" y="42"/>
                </a:lnTo>
                <a:lnTo>
                  <a:pt x="7" y="46"/>
                </a:lnTo>
                <a:lnTo>
                  <a:pt x="11" y="48"/>
                </a:lnTo>
                <a:lnTo>
                  <a:pt x="15" y="52"/>
                </a:lnTo>
                <a:lnTo>
                  <a:pt x="21" y="54"/>
                </a:lnTo>
                <a:lnTo>
                  <a:pt x="2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706" name="Oval 338"/>
          <p:cNvSpPr>
            <a:spLocks noChangeArrowheads="1"/>
          </p:cNvSpPr>
          <p:nvPr/>
        </p:nvSpPr>
        <p:spPr bwMode="auto">
          <a:xfrm>
            <a:off x="457200" y="1600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/>
              <a:t>RP</a:t>
            </a:r>
          </a:p>
        </p:txBody>
      </p:sp>
      <p:sp>
        <p:nvSpPr>
          <p:cNvPr id="58708" name="Text Box 340"/>
          <p:cNvSpPr txBox="1">
            <a:spLocks noChangeArrowheads="1"/>
          </p:cNvSpPr>
          <p:nvPr/>
        </p:nvSpPr>
        <p:spPr bwMode="auto">
          <a:xfrm>
            <a:off x="1676400" y="19812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3300"/>
                </a:solidFill>
              </a:rPr>
              <a:t>6’8”</a:t>
            </a:r>
          </a:p>
        </p:txBody>
      </p:sp>
      <p:sp>
        <p:nvSpPr>
          <p:cNvPr id="58709" name="Line 341"/>
          <p:cNvSpPr>
            <a:spLocks noChangeShapeType="1"/>
          </p:cNvSpPr>
          <p:nvPr/>
        </p:nvSpPr>
        <p:spPr bwMode="auto">
          <a:xfrm>
            <a:off x="762000" y="2057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11" name="Text Box 343"/>
          <p:cNvSpPr txBox="1">
            <a:spLocks noChangeArrowheads="1"/>
          </p:cNvSpPr>
          <p:nvPr/>
        </p:nvSpPr>
        <p:spPr bwMode="auto">
          <a:xfrm>
            <a:off x="2543175" y="31242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Britannic Bold" panose="020B0903060703020204" pitchFamily="34" charset="0"/>
              </a:rPr>
              <a:t>B</a:t>
            </a:r>
          </a:p>
        </p:txBody>
      </p:sp>
      <p:sp>
        <p:nvSpPr>
          <p:cNvPr id="58710" name="Text Box 342"/>
          <p:cNvSpPr txBox="1">
            <a:spLocks noChangeArrowheads="1"/>
          </p:cNvSpPr>
          <p:nvPr/>
        </p:nvSpPr>
        <p:spPr bwMode="auto">
          <a:xfrm>
            <a:off x="2333625" y="29718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Britannic Bold" panose="020B0903060703020204" pitchFamily="34" charset="0"/>
              </a:rPr>
              <a:t>A</a:t>
            </a:r>
          </a:p>
        </p:txBody>
      </p:sp>
      <p:pic>
        <p:nvPicPr>
          <p:cNvPr id="12320" name="Picture 344" descr="MCj023901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2286000"/>
            <a:ext cx="4397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2" grpId="0" animBg="1"/>
      <p:bldP spid="58394" grpId="0" animBg="1"/>
      <p:bldP spid="58395" grpId="0"/>
      <p:bldP spid="58396" grpId="0"/>
      <p:bldP spid="58409" grpId="0" animBg="1"/>
      <p:bldP spid="58410" grpId="0"/>
      <p:bldP spid="58706" grpId="0" animBg="1"/>
      <p:bldP spid="58708" grpId="0"/>
      <p:bldP spid="58709" grpId="0" animBg="1"/>
      <p:bldP spid="58711" grpId="0"/>
      <p:bldP spid="587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LEGEND/SITE MEASUREMENTS</a:t>
            </a:r>
          </a:p>
        </p:txBody>
      </p:sp>
      <p:graphicFrame>
        <p:nvGraphicFramePr>
          <p:cNvPr id="107667" name="Group 147"/>
          <p:cNvGraphicFramePr>
            <a:graphicFrameLocks noGrp="1"/>
          </p:cNvGraphicFramePr>
          <p:nvPr>
            <p:ph idx="1"/>
          </p:nvPr>
        </p:nvGraphicFramePr>
        <p:xfrm>
          <a:off x="152400" y="4419600"/>
          <a:ext cx="8763000" cy="2124075"/>
        </p:xfrm>
        <a:graphic>
          <a:graphicData uri="http://schemas.openxmlformats.org/drawingml/2006/table">
            <a:tbl>
              <a:tblPr/>
              <a:tblGrid>
                <a:gridCol w="1143000"/>
                <a:gridCol w="3505200"/>
                <a:gridCol w="1066800"/>
                <a:gridCol w="1066800"/>
                <a:gridCol w="1066800"/>
                <a:gridCol w="914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RP to: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Description/Item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NW Corner of Room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Point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Center Receiver, 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6’6.5”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5’5.5”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Point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Center Transmitter, 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6’8”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5’8.5”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2" name="Text Box 127"/>
          <p:cNvSpPr txBox="1">
            <a:spLocks noChangeArrowheads="1"/>
          </p:cNvSpPr>
          <p:nvPr/>
        </p:nvSpPr>
        <p:spPr bwMode="auto">
          <a:xfrm>
            <a:off x="228600" y="1981200"/>
            <a:ext cx="86868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Case#: _____________  Measuring Device Used: _______________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Date:_______________  Victim’s Name: ______________________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Location: _______________________________________________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Drawn By: ______________________________________________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Measured By: 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2057400"/>
            <a:ext cx="7772400" cy="4343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Placement (6 points)</a:t>
            </a:r>
          </a:p>
        </p:txBody>
      </p:sp>
      <p:pic>
        <p:nvPicPr>
          <p:cNvPr id="14340" name="Picture 21" descr="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4351"/>
          <a:stretch>
            <a:fillRect/>
          </a:stretch>
        </p:blipFill>
        <p:spPr bwMode="auto">
          <a:xfrm>
            <a:off x="3048000" y="2743200"/>
            <a:ext cx="2624138" cy="30495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reeform 26"/>
          <p:cNvSpPr>
            <a:spLocks/>
          </p:cNvSpPr>
          <p:nvPr/>
        </p:nvSpPr>
        <p:spPr bwMode="auto">
          <a:xfrm>
            <a:off x="9363075" y="4703763"/>
            <a:ext cx="42863" cy="44450"/>
          </a:xfrm>
          <a:custGeom>
            <a:avLst/>
            <a:gdLst>
              <a:gd name="T0" fmla="*/ 26 w 55"/>
              <a:gd name="T1" fmla="*/ 56 h 56"/>
              <a:gd name="T2" fmla="*/ 30 w 55"/>
              <a:gd name="T3" fmla="*/ 54 h 56"/>
              <a:gd name="T4" fmla="*/ 36 w 55"/>
              <a:gd name="T5" fmla="*/ 52 h 56"/>
              <a:gd name="T6" fmla="*/ 42 w 55"/>
              <a:gd name="T7" fmla="*/ 48 h 56"/>
              <a:gd name="T8" fmla="*/ 45 w 55"/>
              <a:gd name="T9" fmla="*/ 46 h 56"/>
              <a:gd name="T10" fmla="*/ 47 w 55"/>
              <a:gd name="T11" fmla="*/ 42 h 56"/>
              <a:gd name="T12" fmla="*/ 51 w 55"/>
              <a:gd name="T13" fmla="*/ 37 h 56"/>
              <a:gd name="T14" fmla="*/ 53 w 55"/>
              <a:gd name="T15" fmla="*/ 31 h 56"/>
              <a:gd name="T16" fmla="*/ 55 w 55"/>
              <a:gd name="T17" fmla="*/ 27 h 56"/>
              <a:gd name="T18" fmla="*/ 53 w 55"/>
              <a:gd name="T19" fmla="*/ 21 h 56"/>
              <a:gd name="T20" fmla="*/ 51 w 55"/>
              <a:gd name="T21" fmla="*/ 16 h 56"/>
              <a:gd name="T22" fmla="*/ 47 w 55"/>
              <a:gd name="T23" fmla="*/ 10 h 56"/>
              <a:gd name="T24" fmla="*/ 45 w 55"/>
              <a:gd name="T25" fmla="*/ 8 h 56"/>
              <a:gd name="T26" fmla="*/ 42 w 55"/>
              <a:gd name="T27" fmla="*/ 4 h 56"/>
              <a:gd name="T28" fmla="*/ 36 w 55"/>
              <a:gd name="T29" fmla="*/ 2 h 56"/>
              <a:gd name="T30" fmla="*/ 30 w 55"/>
              <a:gd name="T31" fmla="*/ 0 h 56"/>
              <a:gd name="T32" fmla="*/ 26 w 55"/>
              <a:gd name="T33" fmla="*/ 0 h 56"/>
              <a:gd name="T34" fmla="*/ 21 w 55"/>
              <a:gd name="T35" fmla="*/ 0 h 56"/>
              <a:gd name="T36" fmla="*/ 15 w 55"/>
              <a:gd name="T37" fmla="*/ 2 h 56"/>
              <a:gd name="T38" fmla="*/ 11 w 55"/>
              <a:gd name="T39" fmla="*/ 4 h 56"/>
              <a:gd name="T40" fmla="*/ 7 w 55"/>
              <a:gd name="T41" fmla="*/ 8 h 56"/>
              <a:gd name="T42" fmla="*/ 4 w 55"/>
              <a:gd name="T43" fmla="*/ 10 h 56"/>
              <a:gd name="T44" fmla="*/ 2 w 55"/>
              <a:gd name="T45" fmla="*/ 16 h 56"/>
              <a:gd name="T46" fmla="*/ 0 w 55"/>
              <a:gd name="T47" fmla="*/ 21 h 56"/>
              <a:gd name="T48" fmla="*/ 0 w 55"/>
              <a:gd name="T49" fmla="*/ 27 h 56"/>
              <a:gd name="T50" fmla="*/ 0 w 55"/>
              <a:gd name="T51" fmla="*/ 31 h 56"/>
              <a:gd name="T52" fmla="*/ 2 w 55"/>
              <a:gd name="T53" fmla="*/ 37 h 56"/>
              <a:gd name="T54" fmla="*/ 4 w 55"/>
              <a:gd name="T55" fmla="*/ 42 h 56"/>
              <a:gd name="T56" fmla="*/ 7 w 55"/>
              <a:gd name="T57" fmla="*/ 46 h 56"/>
              <a:gd name="T58" fmla="*/ 11 w 55"/>
              <a:gd name="T59" fmla="*/ 48 h 56"/>
              <a:gd name="T60" fmla="*/ 15 w 55"/>
              <a:gd name="T61" fmla="*/ 52 h 56"/>
              <a:gd name="T62" fmla="*/ 21 w 55"/>
              <a:gd name="T63" fmla="*/ 54 h 56"/>
              <a:gd name="T64" fmla="*/ 26 w 55"/>
              <a:gd name="T65" fmla="*/ 56 h 56"/>
              <a:gd name="T66" fmla="*/ 26 w 55"/>
              <a:gd name="T67" fmla="*/ 56 h 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56"/>
              <a:gd name="T104" fmla="*/ 55 w 55"/>
              <a:gd name="T105" fmla="*/ 56 h 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56">
                <a:moveTo>
                  <a:pt x="26" y="56"/>
                </a:moveTo>
                <a:lnTo>
                  <a:pt x="30" y="54"/>
                </a:lnTo>
                <a:lnTo>
                  <a:pt x="36" y="52"/>
                </a:lnTo>
                <a:lnTo>
                  <a:pt x="42" y="48"/>
                </a:lnTo>
                <a:lnTo>
                  <a:pt x="45" y="46"/>
                </a:lnTo>
                <a:lnTo>
                  <a:pt x="47" y="42"/>
                </a:lnTo>
                <a:lnTo>
                  <a:pt x="51" y="37"/>
                </a:lnTo>
                <a:lnTo>
                  <a:pt x="53" y="31"/>
                </a:lnTo>
                <a:lnTo>
                  <a:pt x="55" y="27"/>
                </a:lnTo>
                <a:lnTo>
                  <a:pt x="53" y="21"/>
                </a:lnTo>
                <a:lnTo>
                  <a:pt x="51" y="16"/>
                </a:lnTo>
                <a:lnTo>
                  <a:pt x="47" y="10"/>
                </a:lnTo>
                <a:lnTo>
                  <a:pt x="45" y="8"/>
                </a:lnTo>
                <a:lnTo>
                  <a:pt x="42" y="4"/>
                </a:lnTo>
                <a:lnTo>
                  <a:pt x="36" y="2"/>
                </a:lnTo>
                <a:lnTo>
                  <a:pt x="30" y="0"/>
                </a:lnTo>
                <a:lnTo>
                  <a:pt x="26" y="0"/>
                </a:lnTo>
                <a:lnTo>
                  <a:pt x="21" y="0"/>
                </a:lnTo>
                <a:lnTo>
                  <a:pt x="15" y="2"/>
                </a:lnTo>
                <a:lnTo>
                  <a:pt x="11" y="4"/>
                </a:lnTo>
                <a:lnTo>
                  <a:pt x="7" y="8"/>
                </a:lnTo>
                <a:lnTo>
                  <a:pt x="4" y="10"/>
                </a:lnTo>
                <a:lnTo>
                  <a:pt x="2" y="16"/>
                </a:lnTo>
                <a:lnTo>
                  <a:pt x="0" y="21"/>
                </a:lnTo>
                <a:lnTo>
                  <a:pt x="0" y="27"/>
                </a:lnTo>
                <a:lnTo>
                  <a:pt x="0" y="31"/>
                </a:lnTo>
                <a:lnTo>
                  <a:pt x="2" y="37"/>
                </a:lnTo>
                <a:lnTo>
                  <a:pt x="4" y="42"/>
                </a:lnTo>
                <a:lnTo>
                  <a:pt x="7" y="46"/>
                </a:lnTo>
                <a:lnTo>
                  <a:pt x="11" y="48"/>
                </a:lnTo>
                <a:lnTo>
                  <a:pt x="15" y="52"/>
                </a:lnTo>
                <a:lnTo>
                  <a:pt x="21" y="54"/>
                </a:lnTo>
                <a:lnTo>
                  <a:pt x="2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4342" name="Group 27"/>
          <p:cNvGrpSpPr>
            <a:grpSpLocks/>
          </p:cNvGrpSpPr>
          <p:nvPr/>
        </p:nvGrpSpPr>
        <p:grpSpPr bwMode="auto">
          <a:xfrm>
            <a:off x="738188" y="1474788"/>
            <a:ext cx="8158162" cy="779462"/>
            <a:chOff x="465" y="864"/>
            <a:chExt cx="5139" cy="491"/>
          </a:xfrm>
        </p:grpSpPr>
        <p:grpSp>
          <p:nvGrpSpPr>
            <p:cNvPr id="14351" name="Group 28"/>
            <p:cNvGrpSpPr>
              <a:grpSpLocks/>
            </p:cNvGrpSpPr>
            <p:nvPr/>
          </p:nvGrpSpPr>
          <p:grpSpPr bwMode="auto">
            <a:xfrm flipH="1">
              <a:off x="4992" y="864"/>
              <a:ext cx="612" cy="491"/>
              <a:chOff x="4537" y="223"/>
              <a:chExt cx="1223" cy="875"/>
            </a:xfrm>
          </p:grpSpPr>
          <p:sp>
            <p:nvSpPr>
              <p:cNvPr id="14412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4537" y="223"/>
                <a:ext cx="1223" cy="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30"/>
              <p:cNvSpPr>
                <a:spLocks/>
              </p:cNvSpPr>
              <p:nvPr/>
            </p:nvSpPr>
            <p:spPr bwMode="auto">
              <a:xfrm>
                <a:off x="5566" y="848"/>
                <a:ext cx="109" cy="59"/>
              </a:xfrm>
              <a:custGeom>
                <a:avLst/>
                <a:gdLst>
                  <a:gd name="T0" fmla="*/ 149 w 219"/>
                  <a:gd name="T1" fmla="*/ 0 h 118"/>
                  <a:gd name="T2" fmla="*/ 219 w 219"/>
                  <a:gd name="T3" fmla="*/ 14 h 118"/>
                  <a:gd name="T4" fmla="*/ 217 w 219"/>
                  <a:gd name="T5" fmla="*/ 14 h 118"/>
                  <a:gd name="T6" fmla="*/ 213 w 219"/>
                  <a:gd name="T7" fmla="*/ 17 h 118"/>
                  <a:gd name="T8" fmla="*/ 209 w 219"/>
                  <a:gd name="T9" fmla="*/ 23 h 118"/>
                  <a:gd name="T10" fmla="*/ 206 w 219"/>
                  <a:gd name="T11" fmla="*/ 31 h 118"/>
                  <a:gd name="T12" fmla="*/ 198 w 219"/>
                  <a:gd name="T13" fmla="*/ 38 h 118"/>
                  <a:gd name="T14" fmla="*/ 190 w 219"/>
                  <a:gd name="T15" fmla="*/ 46 h 118"/>
                  <a:gd name="T16" fmla="*/ 183 w 219"/>
                  <a:gd name="T17" fmla="*/ 55 h 118"/>
                  <a:gd name="T18" fmla="*/ 173 w 219"/>
                  <a:gd name="T19" fmla="*/ 67 h 118"/>
                  <a:gd name="T20" fmla="*/ 164 w 219"/>
                  <a:gd name="T21" fmla="*/ 76 h 118"/>
                  <a:gd name="T22" fmla="*/ 154 w 219"/>
                  <a:gd name="T23" fmla="*/ 84 h 118"/>
                  <a:gd name="T24" fmla="*/ 145 w 219"/>
                  <a:gd name="T25" fmla="*/ 93 h 118"/>
                  <a:gd name="T26" fmla="*/ 137 w 219"/>
                  <a:gd name="T27" fmla="*/ 101 h 118"/>
                  <a:gd name="T28" fmla="*/ 128 w 219"/>
                  <a:gd name="T29" fmla="*/ 109 h 118"/>
                  <a:gd name="T30" fmla="*/ 120 w 219"/>
                  <a:gd name="T31" fmla="*/ 114 h 118"/>
                  <a:gd name="T32" fmla="*/ 112 w 219"/>
                  <a:gd name="T33" fmla="*/ 116 h 118"/>
                  <a:gd name="T34" fmla="*/ 109 w 219"/>
                  <a:gd name="T35" fmla="*/ 118 h 118"/>
                  <a:gd name="T36" fmla="*/ 101 w 219"/>
                  <a:gd name="T37" fmla="*/ 116 h 118"/>
                  <a:gd name="T38" fmla="*/ 95 w 219"/>
                  <a:gd name="T39" fmla="*/ 114 h 118"/>
                  <a:gd name="T40" fmla="*/ 86 w 219"/>
                  <a:gd name="T41" fmla="*/ 110 h 118"/>
                  <a:gd name="T42" fmla="*/ 80 w 219"/>
                  <a:gd name="T43" fmla="*/ 105 h 118"/>
                  <a:gd name="T44" fmla="*/ 71 w 219"/>
                  <a:gd name="T45" fmla="*/ 99 h 118"/>
                  <a:gd name="T46" fmla="*/ 61 w 219"/>
                  <a:gd name="T47" fmla="*/ 93 h 118"/>
                  <a:gd name="T48" fmla="*/ 52 w 219"/>
                  <a:gd name="T49" fmla="*/ 86 h 118"/>
                  <a:gd name="T50" fmla="*/ 44 w 219"/>
                  <a:gd name="T51" fmla="*/ 80 h 118"/>
                  <a:gd name="T52" fmla="*/ 34 w 219"/>
                  <a:gd name="T53" fmla="*/ 71 h 118"/>
                  <a:gd name="T54" fmla="*/ 27 w 219"/>
                  <a:gd name="T55" fmla="*/ 65 h 118"/>
                  <a:gd name="T56" fmla="*/ 17 w 219"/>
                  <a:gd name="T57" fmla="*/ 57 h 118"/>
                  <a:gd name="T58" fmla="*/ 12 w 219"/>
                  <a:gd name="T59" fmla="*/ 52 h 118"/>
                  <a:gd name="T60" fmla="*/ 8 w 219"/>
                  <a:gd name="T61" fmla="*/ 46 h 118"/>
                  <a:gd name="T62" fmla="*/ 4 w 219"/>
                  <a:gd name="T63" fmla="*/ 42 h 118"/>
                  <a:gd name="T64" fmla="*/ 0 w 219"/>
                  <a:gd name="T65" fmla="*/ 40 h 118"/>
                  <a:gd name="T66" fmla="*/ 149 w 219"/>
                  <a:gd name="T67" fmla="*/ 0 h 118"/>
                  <a:gd name="T68" fmla="*/ 149 w 219"/>
                  <a:gd name="T69" fmla="*/ 0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9"/>
                  <a:gd name="T106" fmla="*/ 0 h 118"/>
                  <a:gd name="T107" fmla="*/ 219 w 219"/>
                  <a:gd name="T108" fmla="*/ 118 h 1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9" h="118">
                    <a:moveTo>
                      <a:pt x="149" y="0"/>
                    </a:moveTo>
                    <a:lnTo>
                      <a:pt x="219" y="14"/>
                    </a:lnTo>
                    <a:lnTo>
                      <a:pt x="217" y="14"/>
                    </a:lnTo>
                    <a:lnTo>
                      <a:pt x="213" y="17"/>
                    </a:lnTo>
                    <a:lnTo>
                      <a:pt x="209" y="23"/>
                    </a:lnTo>
                    <a:lnTo>
                      <a:pt x="206" y="31"/>
                    </a:lnTo>
                    <a:lnTo>
                      <a:pt x="198" y="38"/>
                    </a:lnTo>
                    <a:lnTo>
                      <a:pt x="190" y="46"/>
                    </a:lnTo>
                    <a:lnTo>
                      <a:pt x="183" y="55"/>
                    </a:lnTo>
                    <a:lnTo>
                      <a:pt x="173" y="67"/>
                    </a:lnTo>
                    <a:lnTo>
                      <a:pt x="164" y="76"/>
                    </a:lnTo>
                    <a:lnTo>
                      <a:pt x="154" y="84"/>
                    </a:lnTo>
                    <a:lnTo>
                      <a:pt x="145" y="93"/>
                    </a:lnTo>
                    <a:lnTo>
                      <a:pt x="137" y="101"/>
                    </a:lnTo>
                    <a:lnTo>
                      <a:pt x="128" y="109"/>
                    </a:lnTo>
                    <a:lnTo>
                      <a:pt x="120" y="114"/>
                    </a:lnTo>
                    <a:lnTo>
                      <a:pt x="112" y="116"/>
                    </a:lnTo>
                    <a:lnTo>
                      <a:pt x="109" y="118"/>
                    </a:lnTo>
                    <a:lnTo>
                      <a:pt x="101" y="116"/>
                    </a:lnTo>
                    <a:lnTo>
                      <a:pt x="95" y="114"/>
                    </a:lnTo>
                    <a:lnTo>
                      <a:pt x="86" y="110"/>
                    </a:lnTo>
                    <a:lnTo>
                      <a:pt x="80" y="105"/>
                    </a:lnTo>
                    <a:lnTo>
                      <a:pt x="71" y="99"/>
                    </a:lnTo>
                    <a:lnTo>
                      <a:pt x="61" y="93"/>
                    </a:lnTo>
                    <a:lnTo>
                      <a:pt x="52" y="86"/>
                    </a:lnTo>
                    <a:lnTo>
                      <a:pt x="44" y="80"/>
                    </a:lnTo>
                    <a:lnTo>
                      <a:pt x="34" y="71"/>
                    </a:lnTo>
                    <a:lnTo>
                      <a:pt x="27" y="65"/>
                    </a:lnTo>
                    <a:lnTo>
                      <a:pt x="17" y="57"/>
                    </a:lnTo>
                    <a:lnTo>
                      <a:pt x="12" y="52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4" name="Freeform 31"/>
              <p:cNvSpPr>
                <a:spLocks/>
              </p:cNvSpPr>
              <p:nvPr/>
            </p:nvSpPr>
            <p:spPr bwMode="auto">
              <a:xfrm>
                <a:off x="5145" y="761"/>
                <a:ext cx="519" cy="137"/>
              </a:xfrm>
              <a:custGeom>
                <a:avLst/>
                <a:gdLst>
                  <a:gd name="T0" fmla="*/ 71 w 1038"/>
                  <a:gd name="T1" fmla="*/ 0 h 274"/>
                  <a:gd name="T2" fmla="*/ 93 w 1038"/>
                  <a:gd name="T3" fmla="*/ 0 h 274"/>
                  <a:gd name="T4" fmla="*/ 120 w 1038"/>
                  <a:gd name="T5" fmla="*/ 0 h 274"/>
                  <a:gd name="T6" fmla="*/ 152 w 1038"/>
                  <a:gd name="T7" fmla="*/ 2 h 274"/>
                  <a:gd name="T8" fmla="*/ 190 w 1038"/>
                  <a:gd name="T9" fmla="*/ 4 h 274"/>
                  <a:gd name="T10" fmla="*/ 232 w 1038"/>
                  <a:gd name="T11" fmla="*/ 4 h 274"/>
                  <a:gd name="T12" fmla="*/ 278 w 1038"/>
                  <a:gd name="T13" fmla="*/ 6 h 274"/>
                  <a:gd name="T14" fmla="*/ 322 w 1038"/>
                  <a:gd name="T15" fmla="*/ 8 h 274"/>
                  <a:gd name="T16" fmla="*/ 367 w 1038"/>
                  <a:gd name="T17" fmla="*/ 10 h 274"/>
                  <a:gd name="T18" fmla="*/ 409 w 1038"/>
                  <a:gd name="T19" fmla="*/ 10 h 274"/>
                  <a:gd name="T20" fmla="*/ 451 w 1038"/>
                  <a:gd name="T21" fmla="*/ 12 h 274"/>
                  <a:gd name="T22" fmla="*/ 487 w 1038"/>
                  <a:gd name="T23" fmla="*/ 14 h 274"/>
                  <a:gd name="T24" fmla="*/ 521 w 1038"/>
                  <a:gd name="T25" fmla="*/ 14 h 274"/>
                  <a:gd name="T26" fmla="*/ 548 w 1038"/>
                  <a:gd name="T27" fmla="*/ 14 h 274"/>
                  <a:gd name="T28" fmla="*/ 567 w 1038"/>
                  <a:gd name="T29" fmla="*/ 16 h 274"/>
                  <a:gd name="T30" fmla="*/ 591 w 1038"/>
                  <a:gd name="T31" fmla="*/ 16 h 274"/>
                  <a:gd name="T32" fmla="*/ 620 w 1038"/>
                  <a:gd name="T33" fmla="*/ 16 h 274"/>
                  <a:gd name="T34" fmla="*/ 650 w 1038"/>
                  <a:gd name="T35" fmla="*/ 16 h 274"/>
                  <a:gd name="T36" fmla="*/ 681 w 1038"/>
                  <a:gd name="T37" fmla="*/ 18 h 274"/>
                  <a:gd name="T38" fmla="*/ 711 w 1038"/>
                  <a:gd name="T39" fmla="*/ 19 h 274"/>
                  <a:gd name="T40" fmla="*/ 738 w 1038"/>
                  <a:gd name="T41" fmla="*/ 23 h 274"/>
                  <a:gd name="T42" fmla="*/ 766 w 1038"/>
                  <a:gd name="T43" fmla="*/ 31 h 274"/>
                  <a:gd name="T44" fmla="*/ 789 w 1038"/>
                  <a:gd name="T45" fmla="*/ 40 h 274"/>
                  <a:gd name="T46" fmla="*/ 814 w 1038"/>
                  <a:gd name="T47" fmla="*/ 52 h 274"/>
                  <a:gd name="T48" fmla="*/ 846 w 1038"/>
                  <a:gd name="T49" fmla="*/ 65 h 274"/>
                  <a:gd name="T50" fmla="*/ 867 w 1038"/>
                  <a:gd name="T51" fmla="*/ 75 h 274"/>
                  <a:gd name="T52" fmla="*/ 890 w 1038"/>
                  <a:gd name="T53" fmla="*/ 82 h 274"/>
                  <a:gd name="T54" fmla="*/ 913 w 1038"/>
                  <a:gd name="T55" fmla="*/ 94 h 274"/>
                  <a:gd name="T56" fmla="*/ 935 w 1038"/>
                  <a:gd name="T57" fmla="*/ 105 h 274"/>
                  <a:gd name="T58" fmla="*/ 958 w 1038"/>
                  <a:gd name="T59" fmla="*/ 114 h 274"/>
                  <a:gd name="T60" fmla="*/ 983 w 1038"/>
                  <a:gd name="T61" fmla="*/ 128 h 274"/>
                  <a:gd name="T62" fmla="*/ 1017 w 1038"/>
                  <a:gd name="T63" fmla="*/ 151 h 274"/>
                  <a:gd name="T64" fmla="*/ 1036 w 1038"/>
                  <a:gd name="T65" fmla="*/ 175 h 274"/>
                  <a:gd name="T66" fmla="*/ 1032 w 1038"/>
                  <a:gd name="T67" fmla="*/ 198 h 274"/>
                  <a:gd name="T68" fmla="*/ 1015 w 1038"/>
                  <a:gd name="T69" fmla="*/ 213 h 274"/>
                  <a:gd name="T70" fmla="*/ 989 w 1038"/>
                  <a:gd name="T71" fmla="*/ 223 h 274"/>
                  <a:gd name="T72" fmla="*/ 949 w 1038"/>
                  <a:gd name="T73" fmla="*/ 230 h 274"/>
                  <a:gd name="T74" fmla="*/ 899 w 1038"/>
                  <a:gd name="T75" fmla="*/ 240 h 274"/>
                  <a:gd name="T76" fmla="*/ 840 w 1038"/>
                  <a:gd name="T77" fmla="*/ 247 h 274"/>
                  <a:gd name="T78" fmla="*/ 778 w 1038"/>
                  <a:gd name="T79" fmla="*/ 253 h 274"/>
                  <a:gd name="T80" fmla="*/ 707 w 1038"/>
                  <a:gd name="T81" fmla="*/ 257 h 274"/>
                  <a:gd name="T82" fmla="*/ 637 w 1038"/>
                  <a:gd name="T83" fmla="*/ 263 h 274"/>
                  <a:gd name="T84" fmla="*/ 565 w 1038"/>
                  <a:gd name="T85" fmla="*/ 266 h 274"/>
                  <a:gd name="T86" fmla="*/ 491 w 1038"/>
                  <a:gd name="T87" fmla="*/ 270 h 274"/>
                  <a:gd name="T88" fmla="*/ 422 w 1038"/>
                  <a:gd name="T89" fmla="*/ 270 h 274"/>
                  <a:gd name="T90" fmla="*/ 356 w 1038"/>
                  <a:gd name="T91" fmla="*/ 272 h 274"/>
                  <a:gd name="T92" fmla="*/ 297 w 1038"/>
                  <a:gd name="T93" fmla="*/ 272 h 274"/>
                  <a:gd name="T94" fmla="*/ 244 w 1038"/>
                  <a:gd name="T95" fmla="*/ 272 h 274"/>
                  <a:gd name="T96" fmla="*/ 200 w 1038"/>
                  <a:gd name="T97" fmla="*/ 270 h 274"/>
                  <a:gd name="T98" fmla="*/ 169 w 1038"/>
                  <a:gd name="T99" fmla="*/ 268 h 274"/>
                  <a:gd name="T100" fmla="*/ 145 w 1038"/>
                  <a:gd name="T101" fmla="*/ 265 h 274"/>
                  <a:gd name="T102" fmla="*/ 111 w 1038"/>
                  <a:gd name="T103" fmla="*/ 259 h 274"/>
                  <a:gd name="T104" fmla="*/ 76 w 1038"/>
                  <a:gd name="T105" fmla="*/ 249 h 274"/>
                  <a:gd name="T106" fmla="*/ 52 w 1038"/>
                  <a:gd name="T107" fmla="*/ 240 h 274"/>
                  <a:gd name="T108" fmla="*/ 25 w 1038"/>
                  <a:gd name="T109" fmla="*/ 227 h 274"/>
                  <a:gd name="T110" fmla="*/ 0 w 1038"/>
                  <a:gd name="T111" fmla="*/ 208 h 2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38"/>
                  <a:gd name="T169" fmla="*/ 0 h 274"/>
                  <a:gd name="T170" fmla="*/ 1038 w 1038"/>
                  <a:gd name="T171" fmla="*/ 274 h 2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38" h="274">
                    <a:moveTo>
                      <a:pt x="59" y="0"/>
                    </a:moveTo>
                    <a:lnTo>
                      <a:pt x="61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45" y="2"/>
                    </a:lnTo>
                    <a:lnTo>
                      <a:pt x="152" y="2"/>
                    </a:lnTo>
                    <a:lnTo>
                      <a:pt x="162" y="2"/>
                    </a:lnTo>
                    <a:lnTo>
                      <a:pt x="171" y="2"/>
                    </a:lnTo>
                    <a:lnTo>
                      <a:pt x="181" y="4"/>
                    </a:lnTo>
                    <a:lnTo>
                      <a:pt x="190" y="4"/>
                    </a:lnTo>
                    <a:lnTo>
                      <a:pt x="202" y="4"/>
                    </a:lnTo>
                    <a:lnTo>
                      <a:pt x="211" y="4"/>
                    </a:lnTo>
                    <a:lnTo>
                      <a:pt x="221" y="4"/>
                    </a:lnTo>
                    <a:lnTo>
                      <a:pt x="232" y="4"/>
                    </a:lnTo>
                    <a:lnTo>
                      <a:pt x="244" y="6"/>
                    </a:lnTo>
                    <a:lnTo>
                      <a:pt x="255" y="6"/>
                    </a:lnTo>
                    <a:lnTo>
                      <a:pt x="266" y="6"/>
                    </a:lnTo>
                    <a:lnTo>
                      <a:pt x="278" y="6"/>
                    </a:lnTo>
                    <a:lnTo>
                      <a:pt x="289" y="8"/>
                    </a:lnTo>
                    <a:lnTo>
                      <a:pt x="299" y="8"/>
                    </a:lnTo>
                    <a:lnTo>
                      <a:pt x="310" y="8"/>
                    </a:lnTo>
                    <a:lnTo>
                      <a:pt x="322" y="8"/>
                    </a:lnTo>
                    <a:lnTo>
                      <a:pt x="333" y="8"/>
                    </a:lnTo>
                    <a:lnTo>
                      <a:pt x="344" y="8"/>
                    </a:lnTo>
                    <a:lnTo>
                      <a:pt x="356" y="10"/>
                    </a:lnTo>
                    <a:lnTo>
                      <a:pt x="367" y="10"/>
                    </a:lnTo>
                    <a:lnTo>
                      <a:pt x="379" y="10"/>
                    </a:lnTo>
                    <a:lnTo>
                      <a:pt x="388" y="10"/>
                    </a:lnTo>
                    <a:lnTo>
                      <a:pt x="399" y="10"/>
                    </a:lnTo>
                    <a:lnTo>
                      <a:pt x="409" y="10"/>
                    </a:lnTo>
                    <a:lnTo>
                      <a:pt x="420" y="12"/>
                    </a:lnTo>
                    <a:lnTo>
                      <a:pt x="430" y="12"/>
                    </a:lnTo>
                    <a:lnTo>
                      <a:pt x="441" y="12"/>
                    </a:lnTo>
                    <a:lnTo>
                      <a:pt x="451" y="12"/>
                    </a:lnTo>
                    <a:lnTo>
                      <a:pt x="462" y="14"/>
                    </a:lnTo>
                    <a:lnTo>
                      <a:pt x="470" y="14"/>
                    </a:lnTo>
                    <a:lnTo>
                      <a:pt x="479" y="14"/>
                    </a:lnTo>
                    <a:lnTo>
                      <a:pt x="487" y="14"/>
                    </a:lnTo>
                    <a:lnTo>
                      <a:pt x="496" y="14"/>
                    </a:lnTo>
                    <a:lnTo>
                      <a:pt x="504" y="14"/>
                    </a:lnTo>
                    <a:lnTo>
                      <a:pt x="513" y="14"/>
                    </a:lnTo>
                    <a:lnTo>
                      <a:pt x="521" y="14"/>
                    </a:lnTo>
                    <a:lnTo>
                      <a:pt x="529" y="14"/>
                    </a:lnTo>
                    <a:lnTo>
                      <a:pt x="534" y="14"/>
                    </a:lnTo>
                    <a:lnTo>
                      <a:pt x="542" y="14"/>
                    </a:lnTo>
                    <a:lnTo>
                      <a:pt x="548" y="14"/>
                    </a:lnTo>
                    <a:lnTo>
                      <a:pt x="553" y="16"/>
                    </a:lnTo>
                    <a:lnTo>
                      <a:pt x="557" y="16"/>
                    </a:lnTo>
                    <a:lnTo>
                      <a:pt x="563" y="16"/>
                    </a:lnTo>
                    <a:lnTo>
                      <a:pt x="567" y="16"/>
                    </a:lnTo>
                    <a:lnTo>
                      <a:pt x="572" y="16"/>
                    </a:lnTo>
                    <a:lnTo>
                      <a:pt x="578" y="16"/>
                    </a:lnTo>
                    <a:lnTo>
                      <a:pt x="584" y="16"/>
                    </a:lnTo>
                    <a:lnTo>
                      <a:pt x="591" y="16"/>
                    </a:lnTo>
                    <a:lnTo>
                      <a:pt x="597" y="16"/>
                    </a:lnTo>
                    <a:lnTo>
                      <a:pt x="605" y="16"/>
                    </a:lnTo>
                    <a:lnTo>
                      <a:pt x="612" y="16"/>
                    </a:lnTo>
                    <a:lnTo>
                      <a:pt x="620" y="16"/>
                    </a:lnTo>
                    <a:lnTo>
                      <a:pt x="628" y="16"/>
                    </a:lnTo>
                    <a:lnTo>
                      <a:pt x="635" y="16"/>
                    </a:lnTo>
                    <a:lnTo>
                      <a:pt x="643" y="16"/>
                    </a:lnTo>
                    <a:lnTo>
                      <a:pt x="650" y="16"/>
                    </a:lnTo>
                    <a:lnTo>
                      <a:pt x="658" y="16"/>
                    </a:lnTo>
                    <a:lnTo>
                      <a:pt x="666" y="16"/>
                    </a:lnTo>
                    <a:lnTo>
                      <a:pt x="673" y="16"/>
                    </a:lnTo>
                    <a:lnTo>
                      <a:pt x="681" y="18"/>
                    </a:lnTo>
                    <a:lnTo>
                      <a:pt x="688" y="18"/>
                    </a:lnTo>
                    <a:lnTo>
                      <a:pt x="696" y="18"/>
                    </a:lnTo>
                    <a:lnTo>
                      <a:pt x="704" y="18"/>
                    </a:lnTo>
                    <a:lnTo>
                      <a:pt x="711" y="19"/>
                    </a:lnTo>
                    <a:lnTo>
                      <a:pt x="719" y="19"/>
                    </a:lnTo>
                    <a:lnTo>
                      <a:pt x="724" y="21"/>
                    </a:lnTo>
                    <a:lnTo>
                      <a:pt x="732" y="23"/>
                    </a:lnTo>
                    <a:lnTo>
                      <a:pt x="738" y="23"/>
                    </a:lnTo>
                    <a:lnTo>
                      <a:pt x="745" y="25"/>
                    </a:lnTo>
                    <a:lnTo>
                      <a:pt x="753" y="27"/>
                    </a:lnTo>
                    <a:lnTo>
                      <a:pt x="759" y="29"/>
                    </a:lnTo>
                    <a:lnTo>
                      <a:pt x="766" y="31"/>
                    </a:lnTo>
                    <a:lnTo>
                      <a:pt x="772" y="33"/>
                    </a:lnTo>
                    <a:lnTo>
                      <a:pt x="778" y="35"/>
                    </a:lnTo>
                    <a:lnTo>
                      <a:pt x="783" y="38"/>
                    </a:lnTo>
                    <a:lnTo>
                      <a:pt x="789" y="40"/>
                    </a:lnTo>
                    <a:lnTo>
                      <a:pt x="795" y="44"/>
                    </a:lnTo>
                    <a:lnTo>
                      <a:pt x="800" y="46"/>
                    </a:lnTo>
                    <a:lnTo>
                      <a:pt x="806" y="50"/>
                    </a:lnTo>
                    <a:lnTo>
                      <a:pt x="814" y="52"/>
                    </a:lnTo>
                    <a:lnTo>
                      <a:pt x="823" y="56"/>
                    </a:lnTo>
                    <a:lnTo>
                      <a:pt x="831" y="59"/>
                    </a:lnTo>
                    <a:lnTo>
                      <a:pt x="840" y="63"/>
                    </a:lnTo>
                    <a:lnTo>
                      <a:pt x="846" y="65"/>
                    </a:lnTo>
                    <a:lnTo>
                      <a:pt x="852" y="67"/>
                    </a:lnTo>
                    <a:lnTo>
                      <a:pt x="857" y="69"/>
                    </a:lnTo>
                    <a:lnTo>
                      <a:pt x="861" y="73"/>
                    </a:lnTo>
                    <a:lnTo>
                      <a:pt x="867" y="75"/>
                    </a:lnTo>
                    <a:lnTo>
                      <a:pt x="873" y="76"/>
                    </a:lnTo>
                    <a:lnTo>
                      <a:pt x="878" y="78"/>
                    </a:lnTo>
                    <a:lnTo>
                      <a:pt x="884" y="80"/>
                    </a:lnTo>
                    <a:lnTo>
                      <a:pt x="890" y="82"/>
                    </a:lnTo>
                    <a:lnTo>
                      <a:pt x="896" y="86"/>
                    </a:lnTo>
                    <a:lnTo>
                      <a:pt x="901" y="88"/>
                    </a:lnTo>
                    <a:lnTo>
                      <a:pt x="907" y="92"/>
                    </a:lnTo>
                    <a:lnTo>
                      <a:pt x="913" y="94"/>
                    </a:lnTo>
                    <a:lnTo>
                      <a:pt x="918" y="95"/>
                    </a:lnTo>
                    <a:lnTo>
                      <a:pt x="924" y="99"/>
                    </a:lnTo>
                    <a:lnTo>
                      <a:pt x="930" y="101"/>
                    </a:lnTo>
                    <a:lnTo>
                      <a:pt x="935" y="105"/>
                    </a:lnTo>
                    <a:lnTo>
                      <a:pt x="941" y="107"/>
                    </a:lnTo>
                    <a:lnTo>
                      <a:pt x="947" y="111"/>
                    </a:lnTo>
                    <a:lnTo>
                      <a:pt x="954" y="113"/>
                    </a:lnTo>
                    <a:lnTo>
                      <a:pt x="958" y="114"/>
                    </a:lnTo>
                    <a:lnTo>
                      <a:pt x="964" y="116"/>
                    </a:lnTo>
                    <a:lnTo>
                      <a:pt x="970" y="120"/>
                    </a:lnTo>
                    <a:lnTo>
                      <a:pt x="975" y="122"/>
                    </a:lnTo>
                    <a:lnTo>
                      <a:pt x="983" y="128"/>
                    </a:lnTo>
                    <a:lnTo>
                      <a:pt x="994" y="133"/>
                    </a:lnTo>
                    <a:lnTo>
                      <a:pt x="1002" y="139"/>
                    </a:lnTo>
                    <a:lnTo>
                      <a:pt x="1010" y="145"/>
                    </a:lnTo>
                    <a:lnTo>
                      <a:pt x="1017" y="151"/>
                    </a:lnTo>
                    <a:lnTo>
                      <a:pt x="1025" y="158"/>
                    </a:lnTo>
                    <a:lnTo>
                      <a:pt x="1029" y="164"/>
                    </a:lnTo>
                    <a:lnTo>
                      <a:pt x="1032" y="170"/>
                    </a:lnTo>
                    <a:lnTo>
                      <a:pt x="1036" y="175"/>
                    </a:lnTo>
                    <a:lnTo>
                      <a:pt x="1038" y="181"/>
                    </a:lnTo>
                    <a:lnTo>
                      <a:pt x="1036" y="187"/>
                    </a:lnTo>
                    <a:lnTo>
                      <a:pt x="1036" y="192"/>
                    </a:lnTo>
                    <a:lnTo>
                      <a:pt x="1032" y="198"/>
                    </a:lnTo>
                    <a:lnTo>
                      <a:pt x="1029" y="206"/>
                    </a:lnTo>
                    <a:lnTo>
                      <a:pt x="1025" y="208"/>
                    </a:lnTo>
                    <a:lnTo>
                      <a:pt x="1021" y="209"/>
                    </a:lnTo>
                    <a:lnTo>
                      <a:pt x="1015" y="213"/>
                    </a:lnTo>
                    <a:lnTo>
                      <a:pt x="1010" y="215"/>
                    </a:lnTo>
                    <a:lnTo>
                      <a:pt x="1002" y="217"/>
                    </a:lnTo>
                    <a:lnTo>
                      <a:pt x="996" y="221"/>
                    </a:lnTo>
                    <a:lnTo>
                      <a:pt x="989" y="223"/>
                    </a:lnTo>
                    <a:lnTo>
                      <a:pt x="979" y="225"/>
                    </a:lnTo>
                    <a:lnTo>
                      <a:pt x="970" y="227"/>
                    </a:lnTo>
                    <a:lnTo>
                      <a:pt x="960" y="228"/>
                    </a:lnTo>
                    <a:lnTo>
                      <a:pt x="949" y="230"/>
                    </a:lnTo>
                    <a:lnTo>
                      <a:pt x="937" y="234"/>
                    </a:lnTo>
                    <a:lnTo>
                      <a:pt x="924" y="236"/>
                    </a:lnTo>
                    <a:lnTo>
                      <a:pt x="913" y="238"/>
                    </a:lnTo>
                    <a:lnTo>
                      <a:pt x="899" y="240"/>
                    </a:lnTo>
                    <a:lnTo>
                      <a:pt x="886" y="242"/>
                    </a:lnTo>
                    <a:lnTo>
                      <a:pt x="871" y="244"/>
                    </a:lnTo>
                    <a:lnTo>
                      <a:pt x="856" y="246"/>
                    </a:lnTo>
                    <a:lnTo>
                      <a:pt x="840" y="247"/>
                    </a:lnTo>
                    <a:lnTo>
                      <a:pt x="825" y="249"/>
                    </a:lnTo>
                    <a:lnTo>
                      <a:pt x="810" y="249"/>
                    </a:lnTo>
                    <a:lnTo>
                      <a:pt x="793" y="251"/>
                    </a:lnTo>
                    <a:lnTo>
                      <a:pt x="778" y="253"/>
                    </a:lnTo>
                    <a:lnTo>
                      <a:pt x="761" y="255"/>
                    </a:lnTo>
                    <a:lnTo>
                      <a:pt x="743" y="257"/>
                    </a:lnTo>
                    <a:lnTo>
                      <a:pt x="726" y="257"/>
                    </a:lnTo>
                    <a:lnTo>
                      <a:pt x="707" y="257"/>
                    </a:lnTo>
                    <a:lnTo>
                      <a:pt x="690" y="259"/>
                    </a:lnTo>
                    <a:lnTo>
                      <a:pt x="671" y="261"/>
                    </a:lnTo>
                    <a:lnTo>
                      <a:pt x="656" y="263"/>
                    </a:lnTo>
                    <a:lnTo>
                      <a:pt x="637" y="263"/>
                    </a:lnTo>
                    <a:lnTo>
                      <a:pt x="620" y="265"/>
                    </a:lnTo>
                    <a:lnTo>
                      <a:pt x="601" y="265"/>
                    </a:lnTo>
                    <a:lnTo>
                      <a:pt x="584" y="266"/>
                    </a:lnTo>
                    <a:lnTo>
                      <a:pt x="565" y="266"/>
                    </a:lnTo>
                    <a:lnTo>
                      <a:pt x="546" y="268"/>
                    </a:lnTo>
                    <a:lnTo>
                      <a:pt x="527" y="268"/>
                    </a:lnTo>
                    <a:lnTo>
                      <a:pt x="510" y="268"/>
                    </a:lnTo>
                    <a:lnTo>
                      <a:pt x="491" y="270"/>
                    </a:lnTo>
                    <a:lnTo>
                      <a:pt x="474" y="270"/>
                    </a:lnTo>
                    <a:lnTo>
                      <a:pt x="456" y="270"/>
                    </a:lnTo>
                    <a:lnTo>
                      <a:pt x="439" y="270"/>
                    </a:lnTo>
                    <a:lnTo>
                      <a:pt x="422" y="270"/>
                    </a:lnTo>
                    <a:lnTo>
                      <a:pt x="405" y="272"/>
                    </a:lnTo>
                    <a:lnTo>
                      <a:pt x="388" y="272"/>
                    </a:lnTo>
                    <a:lnTo>
                      <a:pt x="373" y="272"/>
                    </a:lnTo>
                    <a:lnTo>
                      <a:pt x="356" y="272"/>
                    </a:lnTo>
                    <a:lnTo>
                      <a:pt x="341" y="274"/>
                    </a:lnTo>
                    <a:lnTo>
                      <a:pt x="325" y="272"/>
                    </a:lnTo>
                    <a:lnTo>
                      <a:pt x="310" y="272"/>
                    </a:lnTo>
                    <a:lnTo>
                      <a:pt x="297" y="272"/>
                    </a:lnTo>
                    <a:lnTo>
                      <a:pt x="282" y="272"/>
                    </a:lnTo>
                    <a:lnTo>
                      <a:pt x="268" y="272"/>
                    </a:lnTo>
                    <a:lnTo>
                      <a:pt x="257" y="272"/>
                    </a:lnTo>
                    <a:lnTo>
                      <a:pt x="244" y="272"/>
                    </a:lnTo>
                    <a:lnTo>
                      <a:pt x="232" y="272"/>
                    </a:lnTo>
                    <a:lnTo>
                      <a:pt x="221" y="272"/>
                    </a:lnTo>
                    <a:lnTo>
                      <a:pt x="209" y="272"/>
                    </a:lnTo>
                    <a:lnTo>
                      <a:pt x="200" y="270"/>
                    </a:lnTo>
                    <a:lnTo>
                      <a:pt x="192" y="270"/>
                    </a:lnTo>
                    <a:lnTo>
                      <a:pt x="183" y="270"/>
                    </a:lnTo>
                    <a:lnTo>
                      <a:pt x="175" y="270"/>
                    </a:lnTo>
                    <a:lnTo>
                      <a:pt x="169" y="268"/>
                    </a:lnTo>
                    <a:lnTo>
                      <a:pt x="164" y="268"/>
                    </a:lnTo>
                    <a:lnTo>
                      <a:pt x="156" y="266"/>
                    </a:lnTo>
                    <a:lnTo>
                      <a:pt x="150" y="266"/>
                    </a:lnTo>
                    <a:lnTo>
                      <a:pt x="145" y="265"/>
                    </a:lnTo>
                    <a:lnTo>
                      <a:pt x="141" y="265"/>
                    </a:lnTo>
                    <a:lnTo>
                      <a:pt x="130" y="263"/>
                    </a:lnTo>
                    <a:lnTo>
                      <a:pt x="120" y="263"/>
                    </a:lnTo>
                    <a:lnTo>
                      <a:pt x="111" y="259"/>
                    </a:lnTo>
                    <a:lnTo>
                      <a:pt x="101" y="257"/>
                    </a:lnTo>
                    <a:lnTo>
                      <a:pt x="93" y="255"/>
                    </a:lnTo>
                    <a:lnTo>
                      <a:pt x="86" y="251"/>
                    </a:lnTo>
                    <a:lnTo>
                      <a:pt x="76" y="249"/>
                    </a:lnTo>
                    <a:lnTo>
                      <a:pt x="71" y="247"/>
                    </a:lnTo>
                    <a:lnTo>
                      <a:pt x="63" y="244"/>
                    </a:lnTo>
                    <a:lnTo>
                      <a:pt x="57" y="242"/>
                    </a:lnTo>
                    <a:lnTo>
                      <a:pt x="52" y="240"/>
                    </a:lnTo>
                    <a:lnTo>
                      <a:pt x="46" y="236"/>
                    </a:lnTo>
                    <a:lnTo>
                      <a:pt x="40" y="234"/>
                    </a:lnTo>
                    <a:lnTo>
                      <a:pt x="35" y="232"/>
                    </a:lnTo>
                    <a:lnTo>
                      <a:pt x="25" y="227"/>
                    </a:lnTo>
                    <a:lnTo>
                      <a:pt x="17" y="221"/>
                    </a:lnTo>
                    <a:lnTo>
                      <a:pt x="12" y="215"/>
                    </a:lnTo>
                    <a:lnTo>
                      <a:pt x="8" y="213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5" name="Freeform 32"/>
              <p:cNvSpPr>
                <a:spLocks/>
              </p:cNvSpPr>
              <p:nvPr/>
            </p:nvSpPr>
            <p:spPr bwMode="auto">
              <a:xfrm>
                <a:off x="5177" y="766"/>
                <a:ext cx="356" cy="123"/>
              </a:xfrm>
              <a:custGeom>
                <a:avLst/>
                <a:gdLst>
                  <a:gd name="T0" fmla="*/ 13 w 713"/>
                  <a:gd name="T1" fmla="*/ 237 h 245"/>
                  <a:gd name="T2" fmla="*/ 27 w 713"/>
                  <a:gd name="T3" fmla="*/ 226 h 245"/>
                  <a:gd name="T4" fmla="*/ 46 w 713"/>
                  <a:gd name="T5" fmla="*/ 209 h 245"/>
                  <a:gd name="T6" fmla="*/ 70 w 713"/>
                  <a:gd name="T7" fmla="*/ 188 h 245"/>
                  <a:gd name="T8" fmla="*/ 95 w 713"/>
                  <a:gd name="T9" fmla="*/ 169 h 245"/>
                  <a:gd name="T10" fmla="*/ 120 w 713"/>
                  <a:gd name="T11" fmla="*/ 146 h 245"/>
                  <a:gd name="T12" fmla="*/ 143 w 713"/>
                  <a:gd name="T13" fmla="*/ 127 h 245"/>
                  <a:gd name="T14" fmla="*/ 164 w 713"/>
                  <a:gd name="T15" fmla="*/ 112 h 245"/>
                  <a:gd name="T16" fmla="*/ 181 w 713"/>
                  <a:gd name="T17" fmla="*/ 102 h 245"/>
                  <a:gd name="T18" fmla="*/ 203 w 713"/>
                  <a:gd name="T19" fmla="*/ 99 h 245"/>
                  <a:gd name="T20" fmla="*/ 234 w 713"/>
                  <a:gd name="T21" fmla="*/ 99 h 245"/>
                  <a:gd name="T22" fmla="*/ 264 w 713"/>
                  <a:gd name="T23" fmla="*/ 101 h 245"/>
                  <a:gd name="T24" fmla="*/ 295 w 713"/>
                  <a:gd name="T25" fmla="*/ 102 h 245"/>
                  <a:gd name="T26" fmla="*/ 327 w 713"/>
                  <a:gd name="T27" fmla="*/ 102 h 245"/>
                  <a:gd name="T28" fmla="*/ 359 w 713"/>
                  <a:gd name="T29" fmla="*/ 104 h 245"/>
                  <a:gd name="T30" fmla="*/ 392 w 713"/>
                  <a:gd name="T31" fmla="*/ 104 h 245"/>
                  <a:gd name="T32" fmla="*/ 422 w 713"/>
                  <a:gd name="T33" fmla="*/ 104 h 245"/>
                  <a:gd name="T34" fmla="*/ 454 w 713"/>
                  <a:gd name="T35" fmla="*/ 104 h 245"/>
                  <a:gd name="T36" fmla="*/ 485 w 713"/>
                  <a:gd name="T37" fmla="*/ 106 h 245"/>
                  <a:gd name="T38" fmla="*/ 515 w 713"/>
                  <a:gd name="T39" fmla="*/ 106 h 245"/>
                  <a:gd name="T40" fmla="*/ 544 w 713"/>
                  <a:gd name="T41" fmla="*/ 106 h 245"/>
                  <a:gd name="T42" fmla="*/ 570 w 713"/>
                  <a:gd name="T43" fmla="*/ 106 h 245"/>
                  <a:gd name="T44" fmla="*/ 597 w 713"/>
                  <a:gd name="T45" fmla="*/ 106 h 245"/>
                  <a:gd name="T46" fmla="*/ 620 w 713"/>
                  <a:gd name="T47" fmla="*/ 104 h 245"/>
                  <a:gd name="T48" fmla="*/ 642 w 713"/>
                  <a:gd name="T49" fmla="*/ 104 h 245"/>
                  <a:gd name="T50" fmla="*/ 660 w 713"/>
                  <a:gd name="T51" fmla="*/ 104 h 245"/>
                  <a:gd name="T52" fmla="*/ 677 w 713"/>
                  <a:gd name="T53" fmla="*/ 102 h 245"/>
                  <a:gd name="T54" fmla="*/ 701 w 713"/>
                  <a:gd name="T55" fmla="*/ 97 h 245"/>
                  <a:gd name="T56" fmla="*/ 713 w 713"/>
                  <a:gd name="T57" fmla="*/ 93 h 245"/>
                  <a:gd name="T58" fmla="*/ 701 w 713"/>
                  <a:gd name="T59" fmla="*/ 82 h 245"/>
                  <a:gd name="T60" fmla="*/ 680 w 713"/>
                  <a:gd name="T61" fmla="*/ 76 h 245"/>
                  <a:gd name="T62" fmla="*/ 660 w 713"/>
                  <a:gd name="T63" fmla="*/ 72 h 245"/>
                  <a:gd name="T64" fmla="*/ 633 w 713"/>
                  <a:gd name="T65" fmla="*/ 68 h 245"/>
                  <a:gd name="T66" fmla="*/ 601 w 713"/>
                  <a:gd name="T67" fmla="*/ 63 h 245"/>
                  <a:gd name="T68" fmla="*/ 568 w 713"/>
                  <a:gd name="T69" fmla="*/ 61 h 245"/>
                  <a:gd name="T70" fmla="*/ 532 w 713"/>
                  <a:gd name="T71" fmla="*/ 57 h 245"/>
                  <a:gd name="T72" fmla="*/ 494 w 713"/>
                  <a:gd name="T73" fmla="*/ 53 h 245"/>
                  <a:gd name="T74" fmla="*/ 454 w 713"/>
                  <a:gd name="T75" fmla="*/ 51 h 245"/>
                  <a:gd name="T76" fmla="*/ 412 w 713"/>
                  <a:gd name="T77" fmla="*/ 47 h 245"/>
                  <a:gd name="T78" fmla="*/ 373 w 713"/>
                  <a:gd name="T79" fmla="*/ 45 h 245"/>
                  <a:gd name="T80" fmla="*/ 333 w 713"/>
                  <a:gd name="T81" fmla="*/ 44 h 245"/>
                  <a:gd name="T82" fmla="*/ 295 w 713"/>
                  <a:gd name="T83" fmla="*/ 42 h 245"/>
                  <a:gd name="T84" fmla="*/ 259 w 713"/>
                  <a:gd name="T85" fmla="*/ 40 h 245"/>
                  <a:gd name="T86" fmla="*/ 224 w 713"/>
                  <a:gd name="T87" fmla="*/ 38 h 245"/>
                  <a:gd name="T88" fmla="*/ 194 w 713"/>
                  <a:gd name="T89" fmla="*/ 38 h 245"/>
                  <a:gd name="T90" fmla="*/ 167 w 713"/>
                  <a:gd name="T91" fmla="*/ 36 h 245"/>
                  <a:gd name="T92" fmla="*/ 146 w 713"/>
                  <a:gd name="T93" fmla="*/ 36 h 245"/>
                  <a:gd name="T94" fmla="*/ 127 w 713"/>
                  <a:gd name="T95" fmla="*/ 36 h 245"/>
                  <a:gd name="T96" fmla="*/ 101 w 713"/>
                  <a:gd name="T97" fmla="*/ 34 h 245"/>
                  <a:gd name="T98" fmla="*/ 76 w 713"/>
                  <a:gd name="T99" fmla="*/ 28 h 245"/>
                  <a:gd name="T100" fmla="*/ 61 w 713"/>
                  <a:gd name="T101" fmla="*/ 25 h 245"/>
                  <a:gd name="T102" fmla="*/ 32 w 713"/>
                  <a:gd name="T103" fmla="*/ 15 h 245"/>
                  <a:gd name="T104" fmla="*/ 11 w 713"/>
                  <a:gd name="T105" fmla="*/ 6 h 245"/>
                  <a:gd name="T106" fmla="*/ 0 w 713"/>
                  <a:gd name="T107" fmla="*/ 0 h 2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13"/>
                  <a:gd name="T163" fmla="*/ 0 h 245"/>
                  <a:gd name="T164" fmla="*/ 713 w 713"/>
                  <a:gd name="T165" fmla="*/ 245 h 2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13" h="245">
                    <a:moveTo>
                      <a:pt x="8" y="245"/>
                    </a:moveTo>
                    <a:lnTo>
                      <a:pt x="8" y="243"/>
                    </a:lnTo>
                    <a:lnTo>
                      <a:pt x="13" y="237"/>
                    </a:lnTo>
                    <a:lnTo>
                      <a:pt x="15" y="234"/>
                    </a:lnTo>
                    <a:lnTo>
                      <a:pt x="21" y="230"/>
                    </a:lnTo>
                    <a:lnTo>
                      <a:pt x="27" y="226"/>
                    </a:lnTo>
                    <a:lnTo>
                      <a:pt x="34" y="220"/>
                    </a:lnTo>
                    <a:lnTo>
                      <a:pt x="40" y="215"/>
                    </a:lnTo>
                    <a:lnTo>
                      <a:pt x="46" y="209"/>
                    </a:lnTo>
                    <a:lnTo>
                      <a:pt x="53" y="201"/>
                    </a:lnTo>
                    <a:lnTo>
                      <a:pt x="61" y="196"/>
                    </a:lnTo>
                    <a:lnTo>
                      <a:pt x="70" y="188"/>
                    </a:lnTo>
                    <a:lnTo>
                      <a:pt x="78" y="180"/>
                    </a:lnTo>
                    <a:lnTo>
                      <a:pt x="86" y="175"/>
                    </a:lnTo>
                    <a:lnTo>
                      <a:pt x="95" y="169"/>
                    </a:lnTo>
                    <a:lnTo>
                      <a:pt x="103" y="161"/>
                    </a:lnTo>
                    <a:lnTo>
                      <a:pt x="110" y="154"/>
                    </a:lnTo>
                    <a:lnTo>
                      <a:pt x="120" y="146"/>
                    </a:lnTo>
                    <a:lnTo>
                      <a:pt x="127" y="140"/>
                    </a:lnTo>
                    <a:lnTo>
                      <a:pt x="135" y="133"/>
                    </a:lnTo>
                    <a:lnTo>
                      <a:pt x="143" y="127"/>
                    </a:lnTo>
                    <a:lnTo>
                      <a:pt x="150" y="121"/>
                    </a:lnTo>
                    <a:lnTo>
                      <a:pt x="158" y="118"/>
                    </a:lnTo>
                    <a:lnTo>
                      <a:pt x="164" y="112"/>
                    </a:lnTo>
                    <a:lnTo>
                      <a:pt x="171" y="108"/>
                    </a:lnTo>
                    <a:lnTo>
                      <a:pt x="175" y="104"/>
                    </a:lnTo>
                    <a:lnTo>
                      <a:pt x="181" y="102"/>
                    </a:lnTo>
                    <a:lnTo>
                      <a:pt x="190" y="99"/>
                    </a:lnTo>
                    <a:lnTo>
                      <a:pt x="196" y="99"/>
                    </a:lnTo>
                    <a:lnTo>
                      <a:pt x="203" y="99"/>
                    </a:lnTo>
                    <a:lnTo>
                      <a:pt x="213" y="99"/>
                    </a:lnTo>
                    <a:lnTo>
                      <a:pt x="222" y="99"/>
                    </a:lnTo>
                    <a:lnTo>
                      <a:pt x="234" y="99"/>
                    </a:lnTo>
                    <a:lnTo>
                      <a:pt x="243" y="99"/>
                    </a:lnTo>
                    <a:lnTo>
                      <a:pt x="253" y="101"/>
                    </a:lnTo>
                    <a:lnTo>
                      <a:pt x="264" y="101"/>
                    </a:lnTo>
                    <a:lnTo>
                      <a:pt x="274" y="102"/>
                    </a:lnTo>
                    <a:lnTo>
                      <a:pt x="285" y="102"/>
                    </a:lnTo>
                    <a:lnTo>
                      <a:pt x="295" y="102"/>
                    </a:lnTo>
                    <a:lnTo>
                      <a:pt x="306" y="102"/>
                    </a:lnTo>
                    <a:lnTo>
                      <a:pt x="317" y="102"/>
                    </a:lnTo>
                    <a:lnTo>
                      <a:pt x="327" y="102"/>
                    </a:lnTo>
                    <a:lnTo>
                      <a:pt x="338" y="104"/>
                    </a:lnTo>
                    <a:lnTo>
                      <a:pt x="348" y="104"/>
                    </a:lnTo>
                    <a:lnTo>
                      <a:pt x="359" y="104"/>
                    </a:lnTo>
                    <a:lnTo>
                      <a:pt x="371" y="104"/>
                    </a:lnTo>
                    <a:lnTo>
                      <a:pt x="380" y="104"/>
                    </a:lnTo>
                    <a:lnTo>
                      <a:pt x="392" y="104"/>
                    </a:lnTo>
                    <a:lnTo>
                      <a:pt x="403" y="104"/>
                    </a:lnTo>
                    <a:lnTo>
                      <a:pt x="412" y="104"/>
                    </a:lnTo>
                    <a:lnTo>
                      <a:pt x="422" y="104"/>
                    </a:lnTo>
                    <a:lnTo>
                      <a:pt x="433" y="104"/>
                    </a:lnTo>
                    <a:lnTo>
                      <a:pt x="445" y="104"/>
                    </a:lnTo>
                    <a:lnTo>
                      <a:pt x="454" y="104"/>
                    </a:lnTo>
                    <a:lnTo>
                      <a:pt x="464" y="104"/>
                    </a:lnTo>
                    <a:lnTo>
                      <a:pt x="473" y="104"/>
                    </a:lnTo>
                    <a:lnTo>
                      <a:pt x="485" y="106"/>
                    </a:lnTo>
                    <a:lnTo>
                      <a:pt x="494" y="106"/>
                    </a:lnTo>
                    <a:lnTo>
                      <a:pt x="506" y="106"/>
                    </a:lnTo>
                    <a:lnTo>
                      <a:pt x="515" y="106"/>
                    </a:lnTo>
                    <a:lnTo>
                      <a:pt x="527" y="106"/>
                    </a:lnTo>
                    <a:lnTo>
                      <a:pt x="534" y="106"/>
                    </a:lnTo>
                    <a:lnTo>
                      <a:pt x="544" y="106"/>
                    </a:lnTo>
                    <a:lnTo>
                      <a:pt x="553" y="106"/>
                    </a:lnTo>
                    <a:lnTo>
                      <a:pt x="563" y="106"/>
                    </a:lnTo>
                    <a:lnTo>
                      <a:pt x="570" y="106"/>
                    </a:lnTo>
                    <a:lnTo>
                      <a:pt x="580" y="106"/>
                    </a:lnTo>
                    <a:lnTo>
                      <a:pt x="587" y="106"/>
                    </a:lnTo>
                    <a:lnTo>
                      <a:pt x="597" y="106"/>
                    </a:lnTo>
                    <a:lnTo>
                      <a:pt x="604" y="104"/>
                    </a:lnTo>
                    <a:lnTo>
                      <a:pt x="612" y="104"/>
                    </a:lnTo>
                    <a:lnTo>
                      <a:pt x="620" y="104"/>
                    </a:lnTo>
                    <a:lnTo>
                      <a:pt x="627" y="104"/>
                    </a:lnTo>
                    <a:lnTo>
                      <a:pt x="635" y="104"/>
                    </a:lnTo>
                    <a:lnTo>
                      <a:pt x="642" y="104"/>
                    </a:lnTo>
                    <a:lnTo>
                      <a:pt x="648" y="104"/>
                    </a:lnTo>
                    <a:lnTo>
                      <a:pt x="656" y="104"/>
                    </a:lnTo>
                    <a:lnTo>
                      <a:pt x="660" y="104"/>
                    </a:lnTo>
                    <a:lnTo>
                      <a:pt x="665" y="102"/>
                    </a:lnTo>
                    <a:lnTo>
                      <a:pt x="671" y="102"/>
                    </a:lnTo>
                    <a:lnTo>
                      <a:pt x="677" y="102"/>
                    </a:lnTo>
                    <a:lnTo>
                      <a:pt x="686" y="99"/>
                    </a:lnTo>
                    <a:lnTo>
                      <a:pt x="696" y="99"/>
                    </a:lnTo>
                    <a:lnTo>
                      <a:pt x="701" y="97"/>
                    </a:lnTo>
                    <a:lnTo>
                      <a:pt x="707" y="95"/>
                    </a:lnTo>
                    <a:lnTo>
                      <a:pt x="711" y="93"/>
                    </a:lnTo>
                    <a:lnTo>
                      <a:pt x="713" y="93"/>
                    </a:lnTo>
                    <a:lnTo>
                      <a:pt x="713" y="89"/>
                    </a:lnTo>
                    <a:lnTo>
                      <a:pt x="709" y="85"/>
                    </a:lnTo>
                    <a:lnTo>
                      <a:pt x="701" y="82"/>
                    </a:lnTo>
                    <a:lnTo>
                      <a:pt x="694" y="80"/>
                    </a:lnTo>
                    <a:lnTo>
                      <a:pt x="686" y="78"/>
                    </a:lnTo>
                    <a:lnTo>
                      <a:pt x="680" y="76"/>
                    </a:lnTo>
                    <a:lnTo>
                      <a:pt x="673" y="74"/>
                    </a:lnTo>
                    <a:lnTo>
                      <a:pt x="667" y="74"/>
                    </a:lnTo>
                    <a:lnTo>
                      <a:pt x="660" y="72"/>
                    </a:lnTo>
                    <a:lnTo>
                      <a:pt x="650" y="70"/>
                    </a:lnTo>
                    <a:lnTo>
                      <a:pt x="642" y="68"/>
                    </a:lnTo>
                    <a:lnTo>
                      <a:pt x="633" y="68"/>
                    </a:lnTo>
                    <a:lnTo>
                      <a:pt x="623" y="66"/>
                    </a:lnTo>
                    <a:lnTo>
                      <a:pt x="612" y="64"/>
                    </a:lnTo>
                    <a:lnTo>
                      <a:pt x="601" y="63"/>
                    </a:lnTo>
                    <a:lnTo>
                      <a:pt x="591" y="63"/>
                    </a:lnTo>
                    <a:lnTo>
                      <a:pt x="580" y="61"/>
                    </a:lnTo>
                    <a:lnTo>
                      <a:pt x="568" y="61"/>
                    </a:lnTo>
                    <a:lnTo>
                      <a:pt x="555" y="59"/>
                    </a:lnTo>
                    <a:lnTo>
                      <a:pt x="544" y="59"/>
                    </a:lnTo>
                    <a:lnTo>
                      <a:pt x="532" y="57"/>
                    </a:lnTo>
                    <a:lnTo>
                      <a:pt x="519" y="55"/>
                    </a:lnTo>
                    <a:lnTo>
                      <a:pt x="506" y="55"/>
                    </a:lnTo>
                    <a:lnTo>
                      <a:pt x="494" y="53"/>
                    </a:lnTo>
                    <a:lnTo>
                      <a:pt x="479" y="53"/>
                    </a:lnTo>
                    <a:lnTo>
                      <a:pt x="468" y="51"/>
                    </a:lnTo>
                    <a:lnTo>
                      <a:pt x="454" y="51"/>
                    </a:lnTo>
                    <a:lnTo>
                      <a:pt x="441" y="51"/>
                    </a:lnTo>
                    <a:lnTo>
                      <a:pt x="428" y="49"/>
                    </a:lnTo>
                    <a:lnTo>
                      <a:pt x="412" y="47"/>
                    </a:lnTo>
                    <a:lnTo>
                      <a:pt x="399" y="47"/>
                    </a:lnTo>
                    <a:lnTo>
                      <a:pt x="386" y="47"/>
                    </a:lnTo>
                    <a:lnTo>
                      <a:pt x="373" y="45"/>
                    </a:lnTo>
                    <a:lnTo>
                      <a:pt x="359" y="45"/>
                    </a:lnTo>
                    <a:lnTo>
                      <a:pt x="346" y="44"/>
                    </a:lnTo>
                    <a:lnTo>
                      <a:pt x="333" y="44"/>
                    </a:lnTo>
                    <a:lnTo>
                      <a:pt x="319" y="44"/>
                    </a:lnTo>
                    <a:lnTo>
                      <a:pt x="308" y="42"/>
                    </a:lnTo>
                    <a:lnTo>
                      <a:pt x="295" y="42"/>
                    </a:lnTo>
                    <a:lnTo>
                      <a:pt x="281" y="42"/>
                    </a:lnTo>
                    <a:lnTo>
                      <a:pt x="270" y="40"/>
                    </a:lnTo>
                    <a:lnTo>
                      <a:pt x="259" y="40"/>
                    </a:lnTo>
                    <a:lnTo>
                      <a:pt x="247" y="40"/>
                    </a:lnTo>
                    <a:lnTo>
                      <a:pt x="236" y="40"/>
                    </a:lnTo>
                    <a:lnTo>
                      <a:pt x="224" y="38"/>
                    </a:lnTo>
                    <a:lnTo>
                      <a:pt x="213" y="38"/>
                    </a:lnTo>
                    <a:lnTo>
                      <a:pt x="203" y="38"/>
                    </a:lnTo>
                    <a:lnTo>
                      <a:pt x="194" y="38"/>
                    </a:lnTo>
                    <a:lnTo>
                      <a:pt x="184" y="36"/>
                    </a:lnTo>
                    <a:lnTo>
                      <a:pt x="177" y="36"/>
                    </a:lnTo>
                    <a:lnTo>
                      <a:pt x="167" y="36"/>
                    </a:lnTo>
                    <a:lnTo>
                      <a:pt x="160" y="36"/>
                    </a:lnTo>
                    <a:lnTo>
                      <a:pt x="152" y="36"/>
                    </a:lnTo>
                    <a:lnTo>
                      <a:pt x="146" y="36"/>
                    </a:lnTo>
                    <a:lnTo>
                      <a:pt x="141" y="36"/>
                    </a:lnTo>
                    <a:lnTo>
                      <a:pt x="135" y="36"/>
                    </a:lnTo>
                    <a:lnTo>
                      <a:pt x="127" y="36"/>
                    </a:lnTo>
                    <a:lnTo>
                      <a:pt x="122" y="36"/>
                    </a:lnTo>
                    <a:lnTo>
                      <a:pt x="110" y="36"/>
                    </a:lnTo>
                    <a:lnTo>
                      <a:pt x="101" y="34"/>
                    </a:lnTo>
                    <a:lnTo>
                      <a:pt x="91" y="32"/>
                    </a:lnTo>
                    <a:lnTo>
                      <a:pt x="82" y="30"/>
                    </a:lnTo>
                    <a:lnTo>
                      <a:pt x="76" y="28"/>
                    </a:lnTo>
                    <a:lnTo>
                      <a:pt x="70" y="28"/>
                    </a:lnTo>
                    <a:lnTo>
                      <a:pt x="67" y="26"/>
                    </a:lnTo>
                    <a:lnTo>
                      <a:pt x="61" y="25"/>
                    </a:lnTo>
                    <a:lnTo>
                      <a:pt x="51" y="21"/>
                    </a:lnTo>
                    <a:lnTo>
                      <a:pt x="42" y="19"/>
                    </a:lnTo>
                    <a:lnTo>
                      <a:pt x="32" y="15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11" y="6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8" y="245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6" name="Freeform 33"/>
              <p:cNvSpPr>
                <a:spLocks/>
              </p:cNvSpPr>
              <p:nvPr/>
            </p:nvSpPr>
            <p:spPr bwMode="auto">
              <a:xfrm>
                <a:off x="5187" y="764"/>
                <a:ext cx="488" cy="140"/>
              </a:xfrm>
              <a:custGeom>
                <a:avLst/>
                <a:gdLst>
                  <a:gd name="T0" fmla="*/ 91 w 977"/>
                  <a:gd name="T1" fmla="*/ 0 h 281"/>
                  <a:gd name="T2" fmla="*/ 154 w 977"/>
                  <a:gd name="T3" fmla="*/ 0 h 281"/>
                  <a:gd name="T4" fmla="*/ 236 w 977"/>
                  <a:gd name="T5" fmla="*/ 0 h 281"/>
                  <a:gd name="T6" fmla="*/ 331 w 977"/>
                  <a:gd name="T7" fmla="*/ 0 h 281"/>
                  <a:gd name="T8" fmla="*/ 431 w 977"/>
                  <a:gd name="T9" fmla="*/ 2 h 281"/>
                  <a:gd name="T10" fmla="*/ 525 w 977"/>
                  <a:gd name="T11" fmla="*/ 2 h 281"/>
                  <a:gd name="T12" fmla="*/ 606 w 977"/>
                  <a:gd name="T13" fmla="*/ 6 h 281"/>
                  <a:gd name="T14" fmla="*/ 667 w 977"/>
                  <a:gd name="T15" fmla="*/ 10 h 281"/>
                  <a:gd name="T16" fmla="*/ 707 w 977"/>
                  <a:gd name="T17" fmla="*/ 19 h 281"/>
                  <a:gd name="T18" fmla="*/ 753 w 977"/>
                  <a:gd name="T19" fmla="*/ 40 h 281"/>
                  <a:gd name="T20" fmla="*/ 789 w 977"/>
                  <a:gd name="T21" fmla="*/ 59 h 281"/>
                  <a:gd name="T22" fmla="*/ 832 w 977"/>
                  <a:gd name="T23" fmla="*/ 80 h 281"/>
                  <a:gd name="T24" fmla="*/ 872 w 977"/>
                  <a:gd name="T25" fmla="*/ 105 h 281"/>
                  <a:gd name="T26" fmla="*/ 910 w 977"/>
                  <a:gd name="T27" fmla="*/ 126 h 281"/>
                  <a:gd name="T28" fmla="*/ 964 w 977"/>
                  <a:gd name="T29" fmla="*/ 165 h 281"/>
                  <a:gd name="T30" fmla="*/ 965 w 977"/>
                  <a:gd name="T31" fmla="*/ 192 h 281"/>
                  <a:gd name="T32" fmla="*/ 920 w 977"/>
                  <a:gd name="T33" fmla="*/ 205 h 281"/>
                  <a:gd name="T34" fmla="*/ 846 w 977"/>
                  <a:gd name="T35" fmla="*/ 219 h 281"/>
                  <a:gd name="T36" fmla="*/ 753 w 977"/>
                  <a:gd name="T37" fmla="*/ 230 h 281"/>
                  <a:gd name="T38" fmla="*/ 644 w 977"/>
                  <a:gd name="T39" fmla="*/ 243 h 281"/>
                  <a:gd name="T40" fmla="*/ 532 w 977"/>
                  <a:gd name="T41" fmla="*/ 253 h 281"/>
                  <a:gd name="T42" fmla="*/ 424 w 977"/>
                  <a:gd name="T43" fmla="*/ 260 h 281"/>
                  <a:gd name="T44" fmla="*/ 327 w 977"/>
                  <a:gd name="T45" fmla="*/ 268 h 281"/>
                  <a:gd name="T46" fmla="*/ 251 w 977"/>
                  <a:gd name="T47" fmla="*/ 272 h 281"/>
                  <a:gd name="T48" fmla="*/ 196 w 977"/>
                  <a:gd name="T49" fmla="*/ 276 h 281"/>
                  <a:gd name="T50" fmla="*/ 148 w 977"/>
                  <a:gd name="T51" fmla="*/ 278 h 281"/>
                  <a:gd name="T52" fmla="*/ 106 w 977"/>
                  <a:gd name="T53" fmla="*/ 279 h 281"/>
                  <a:gd name="T54" fmla="*/ 65 w 977"/>
                  <a:gd name="T55" fmla="*/ 279 h 281"/>
                  <a:gd name="T56" fmla="*/ 17 w 977"/>
                  <a:gd name="T57" fmla="*/ 278 h 281"/>
                  <a:gd name="T58" fmla="*/ 17 w 977"/>
                  <a:gd name="T59" fmla="*/ 257 h 281"/>
                  <a:gd name="T60" fmla="*/ 55 w 977"/>
                  <a:gd name="T61" fmla="*/ 247 h 281"/>
                  <a:gd name="T62" fmla="*/ 108 w 977"/>
                  <a:gd name="T63" fmla="*/ 241 h 281"/>
                  <a:gd name="T64" fmla="*/ 175 w 977"/>
                  <a:gd name="T65" fmla="*/ 238 h 281"/>
                  <a:gd name="T66" fmla="*/ 247 w 977"/>
                  <a:gd name="T67" fmla="*/ 232 h 281"/>
                  <a:gd name="T68" fmla="*/ 319 w 977"/>
                  <a:gd name="T69" fmla="*/ 228 h 281"/>
                  <a:gd name="T70" fmla="*/ 390 w 977"/>
                  <a:gd name="T71" fmla="*/ 224 h 281"/>
                  <a:gd name="T72" fmla="*/ 450 w 977"/>
                  <a:gd name="T73" fmla="*/ 222 h 281"/>
                  <a:gd name="T74" fmla="*/ 498 w 977"/>
                  <a:gd name="T75" fmla="*/ 219 h 281"/>
                  <a:gd name="T76" fmla="*/ 545 w 977"/>
                  <a:gd name="T77" fmla="*/ 213 h 281"/>
                  <a:gd name="T78" fmla="*/ 591 w 977"/>
                  <a:gd name="T79" fmla="*/ 209 h 281"/>
                  <a:gd name="T80" fmla="*/ 646 w 977"/>
                  <a:gd name="T81" fmla="*/ 205 h 281"/>
                  <a:gd name="T82" fmla="*/ 707 w 977"/>
                  <a:gd name="T83" fmla="*/ 202 h 281"/>
                  <a:gd name="T84" fmla="*/ 768 w 977"/>
                  <a:gd name="T85" fmla="*/ 198 h 281"/>
                  <a:gd name="T86" fmla="*/ 825 w 977"/>
                  <a:gd name="T87" fmla="*/ 192 h 281"/>
                  <a:gd name="T88" fmla="*/ 874 w 977"/>
                  <a:gd name="T89" fmla="*/ 188 h 281"/>
                  <a:gd name="T90" fmla="*/ 918 w 977"/>
                  <a:gd name="T91" fmla="*/ 177 h 281"/>
                  <a:gd name="T92" fmla="*/ 914 w 977"/>
                  <a:gd name="T93" fmla="*/ 158 h 281"/>
                  <a:gd name="T94" fmla="*/ 863 w 977"/>
                  <a:gd name="T95" fmla="*/ 126 h 281"/>
                  <a:gd name="T96" fmla="*/ 825 w 977"/>
                  <a:gd name="T97" fmla="*/ 107 h 281"/>
                  <a:gd name="T98" fmla="*/ 781 w 977"/>
                  <a:gd name="T99" fmla="*/ 88 h 281"/>
                  <a:gd name="T100" fmla="*/ 739 w 977"/>
                  <a:gd name="T101" fmla="*/ 70 h 281"/>
                  <a:gd name="T102" fmla="*/ 701 w 977"/>
                  <a:gd name="T103" fmla="*/ 55 h 281"/>
                  <a:gd name="T104" fmla="*/ 652 w 977"/>
                  <a:gd name="T105" fmla="*/ 42 h 281"/>
                  <a:gd name="T106" fmla="*/ 610 w 977"/>
                  <a:gd name="T107" fmla="*/ 40 h 281"/>
                  <a:gd name="T108" fmla="*/ 555 w 977"/>
                  <a:gd name="T109" fmla="*/ 40 h 281"/>
                  <a:gd name="T110" fmla="*/ 481 w 977"/>
                  <a:gd name="T111" fmla="*/ 40 h 281"/>
                  <a:gd name="T112" fmla="*/ 397 w 977"/>
                  <a:gd name="T113" fmla="*/ 40 h 281"/>
                  <a:gd name="T114" fmla="*/ 312 w 977"/>
                  <a:gd name="T115" fmla="*/ 40 h 281"/>
                  <a:gd name="T116" fmla="*/ 226 w 977"/>
                  <a:gd name="T117" fmla="*/ 40 h 281"/>
                  <a:gd name="T118" fmla="*/ 154 w 977"/>
                  <a:gd name="T119" fmla="*/ 40 h 281"/>
                  <a:gd name="T120" fmla="*/ 99 w 977"/>
                  <a:gd name="T121" fmla="*/ 40 h 281"/>
                  <a:gd name="T122" fmla="*/ 59 w 977"/>
                  <a:gd name="T123" fmla="*/ 40 h 281"/>
                  <a:gd name="T124" fmla="*/ 38 w 977"/>
                  <a:gd name="T125" fmla="*/ 6 h 2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77"/>
                  <a:gd name="T190" fmla="*/ 0 h 281"/>
                  <a:gd name="T191" fmla="*/ 977 w 977"/>
                  <a:gd name="T192" fmla="*/ 281 h 2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77" h="281">
                    <a:moveTo>
                      <a:pt x="57" y="0"/>
                    </a:moveTo>
                    <a:lnTo>
                      <a:pt x="61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43" y="0"/>
                    </a:lnTo>
                    <a:lnTo>
                      <a:pt x="154" y="0"/>
                    </a:lnTo>
                    <a:lnTo>
                      <a:pt x="165" y="0"/>
                    </a:lnTo>
                    <a:lnTo>
                      <a:pt x="177" y="0"/>
                    </a:lnTo>
                    <a:lnTo>
                      <a:pt x="186" y="0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2" y="0"/>
                    </a:lnTo>
                    <a:lnTo>
                      <a:pt x="236" y="0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6" y="0"/>
                    </a:lnTo>
                    <a:lnTo>
                      <a:pt x="289" y="0"/>
                    </a:lnTo>
                    <a:lnTo>
                      <a:pt x="304" y="0"/>
                    </a:lnTo>
                    <a:lnTo>
                      <a:pt x="317" y="0"/>
                    </a:lnTo>
                    <a:lnTo>
                      <a:pt x="331" y="0"/>
                    </a:lnTo>
                    <a:lnTo>
                      <a:pt x="346" y="0"/>
                    </a:lnTo>
                    <a:lnTo>
                      <a:pt x="359" y="0"/>
                    </a:lnTo>
                    <a:lnTo>
                      <a:pt x="374" y="2"/>
                    </a:lnTo>
                    <a:lnTo>
                      <a:pt x="388" y="2"/>
                    </a:lnTo>
                    <a:lnTo>
                      <a:pt x="403" y="2"/>
                    </a:lnTo>
                    <a:lnTo>
                      <a:pt x="416" y="2"/>
                    </a:lnTo>
                    <a:lnTo>
                      <a:pt x="431" y="2"/>
                    </a:lnTo>
                    <a:lnTo>
                      <a:pt x="443" y="2"/>
                    </a:lnTo>
                    <a:lnTo>
                      <a:pt x="458" y="2"/>
                    </a:lnTo>
                    <a:lnTo>
                      <a:pt x="471" y="2"/>
                    </a:lnTo>
                    <a:lnTo>
                      <a:pt x="487" y="2"/>
                    </a:lnTo>
                    <a:lnTo>
                      <a:pt x="498" y="2"/>
                    </a:lnTo>
                    <a:lnTo>
                      <a:pt x="511" y="2"/>
                    </a:lnTo>
                    <a:lnTo>
                      <a:pt x="525" y="2"/>
                    </a:lnTo>
                    <a:lnTo>
                      <a:pt x="538" y="4"/>
                    </a:lnTo>
                    <a:lnTo>
                      <a:pt x="549" y="4"/>
                    </a:lnTo>
                    <a:lnTo>
                      <a:pt x="563" y="4"/>
                    </a:lnTo>
                    <a:lnTo>
                      <a:pt x="572" y="4"/>
                    </a:lnTo>
                    <a:lnTo>
                      <a:pt x="585" y="6"/>
                    </a:lnTo>
                    <a:lnTo>
                      <a:pt x="595" y="6"/>
                    </a:lnTo>
                    <a:lnTo>
                      <a:pt x="606" y="6"/>
                    </a:lnTo>
                    <a:lnTo>
                      <a:pt x="616" y="6"/>
                    </a:lnTo>
                    <a:lnTo>
                      <a:pt x="627" y="8"/>
                    </a:lnTo>
                    <a:lnTo>
                      <a:pt x="635" y="8"/>
                    </a:lnTo>
                    <a:lnTo>
                      <a:pt x="642" y="8"/>
                    </a:lnTo>
                    <a:lnTo>
                      <a:pt x="652" y="10"/>
                    </a:lnTo>
                    <a:lnTo>
                      <a:pt x="659" y="10"/>
                    </a:lnTo>
                    <a:lnTo>
                      <a:pt x="667" y="10"/>
                    </a:lnTo>
                    <a:lnTo>
                      <a:pt x="673" y="12"/>
                    </a:lnTo>
                    <a:lnTo>
                      <a:pt x="678" y="12"/>
                    </a:lnTo>
                    <a:lnTo>
                      <a:pt x="684" y="13"/>
                    </a:lnTo>
                    <a:lnTo>
                      <a:pt x="694" y="13"/>
                    </a:lnTo>
                    <a:lnTo>
                      <a:pt x="699" y="17"/>
                    </a:lnTo>
                    <a:lnTo>
                      <a:pt x="701" y="17"/>
                    </a:lnTo>
                    <a:lnTo>
                      <a:pt x="707" y="19"/>
                    </a:lnTo>
                    <a:lnTo>
                      <a:pt x="713" y="23"/>
                    </a:lnTo>
                    <a:lnTo>
                      <a:pt x="720" y="27"/>
                    </a:lnTo>
                    <a:lnTo>
                      <a:pt x="728" y="29"/>
                    </a:lnTo>
                    <a:lnTo>
                      <a:pt x="737" y="34"/>
                    </a:lnTo>
                    <a:lnTo>
                      <a:pt x="741" y="34"/>
                    </a:lnTo>
                    <a:lnTo>
                      <a:pt x="747" y="38"/>
                    </a:lnTo>
                    <a:lnTo>
                      <a:pt x="753" y="40"/>
                    </a:lnTo>
                    <a:lnTo>
                      <a:pt x="758" y="44"/>
                    </a:lnTo>
                    <a:lnTo>
                      <a:pt x="762" y="46"/>
                    </a:lnTo>
                    <a:lnTo>
                      <a:pt x="768" y="48"/>
                    </a:lnTo>
                    <a:lnTo>
                      <a:pt x="773" y="51"/>
                    </a:lnTo>
                    <a:lnTo>
                      <a:pt x="777" y="53"/>
                    </a:lnTo>
                    <a:lnTo>
                      <a:pt x="783" y="57"/>
                    </a:lnTo>
                    <a:lnTo>
                      <a:pt x="789" y="59"/>
                    </a:lnTo>
                    <a:lnTo>
                      <a:pt x="794" y="63"/>
                    </a:lnTo>
                    <a:lnTo>
                      <a:pt x="802" y="65"/>
                    </a:lnTo>
                    <a:lnTo>
                      <a:pt x="808" y="69"/>
                    </a:lnTo>
                    <a:lnTo>
                      <a:pt x="813" y="70"/>
                    </a:lnTo>
                    <a:lnTo>
                      <a:pt x="819" y="74"/>
                    </a:lnTo>
                    <a:lnTo>
                      <a:pt x="827" y="78"/>
                    </a:lnTo>
                    <a:lnTo>
                      <a:pt x="832" y="80"/>
                    </a:lnTo>
                    <a:lnTo>
                      <a:pt x="838" y="84"/>
                    </a:lnTo>
                    <a:lnTo>
                      <a:pt x="844" y="88"/>
                    </a:lnTo>
                    <a:lnTo>
                      <a:pt x="850" y="91"/>
                    </a:lnTo>
                    <a:lnTo>
                      <a:pt x="855" y="95"/>
                    </a:lnTo>
                    <a:lnTo>
                      <a:pt x="861" y="97"/>
                    </a:lnTo>
                    <a:lnTo>
                      <a:pt x="867" y="101"/>
                    </a:lnTo>
                    <a:lnTo>
                      <a:pt x="872" y="105"/>
                    </a:lnTo>
                    <a:lnTo>
                      <a:pt x="878" y="107"/>
                    </a:lnTo>
                    <a:lnTo>
                      <a:pt x="884" y="110"/>
                    </a:lnTo>
                    <a:lnTo>
                      <a:pt x="889" y="112"/>
                    </a:lnTo>
                    <a:lnTo>
                      <a:pt x="897" y="116"/>
                    </a:lnTo>
                    <a:lnTo>
                      <a:pt x="901" y="120"/>
                    </a:lnTo>
                    <a:lnTo>
                      <a:pt x="907" y="122"/>
                    </a:lnTo>
                    <a:lnTo>
                      <a:pt x="910" y="126"/>
                    </a:lnTo>
                    <a:lnTo>
                      <a:pt x="916" y="129"/>
                    </a:lnTo>
                    <a:lnTo>
                      <a:pt x="926" y="135"/>
                    </a:lnTo>
                    <a:lnTo>
                      <a:pt x="937" y="143"/>
                    </a:lnTo>
                    <a:lnTo>
                      <a:pt x="945" y="148"/>
                    </a:lnTo>
                    <a:lnTo>
                      <a:pt x="952" y="154"/>
                    </a:lnTo>
                    <a:lnTo>
                      <a:pt x="958" y="160"/>
                    </a:lnTo>
                    <a:lnTo>
                      <a:pt x="964" y="165"/>
                    </a:lnTo>
                    <a:lnTo>
                      <a:pt x="969" y="169"/>
                    </a:lnTo>
                    <a:lnTo>
                      <a:pt x="973" y="175"/>
                    </a:lnTo>
                    <a:lnTo>
                      <a:pt x="975" y="179"/>
                    </a:lnTo>
                    <a:lnTo>
                      <a:pt x="977" y="183"/>
                    </a:lnTo>
                    <a:lnTo>
                      <a:pt x="973" y="186"/>
                    </a:lnTo>
                    <a:lnTo>
                      <a:pt x="969" y="190"/>
                    </a:lnTo>
                    <a:lnTo>
                      <a:pt x="965" y="192"/>
                    </a:lnTo>
                    <a:lnTo>
                      <a:pt x="962" y="194"/>
                    </a:lnTo>
                    <a:lnTo>
                      <a:pt x="956" y="196"/>
                    </a:lnTo>
                    <a:lnTo>
                      <a:pt x="950" y="198"/>
                    </a:lnTo>
                    <a:lnTo>
                      <a:pt x="943" y="200"/>
                    </a:lnTo>
                    <a:lnTo>
                      <a:pt x="937" y="202"/>
                    </a:lnTo>
                    <a:lnTo>
                      <a:pt x="927" y="203"/>
                    </a:lnTo>
                    <a:lnTo>
                      <a:pt x="920" y="205"/>
                    </a:lnTo>
                    <a:lnTo>
                      <a:pt x="910" y="207"/>
                    </a:lnTo>
                    <a:lnTo>
                      <a:pt x="903" y="209"/>
                    </a:lnTo>
                    <a:lnTo>
                      <a:pt x="891" y="211"/>
                    </a:lnTo>
                    <a:lnTo>
                      <a:pt x="882" y="213"/>
                    </a:lnTo>
                    <a:lnTo>
                      <a:pt x="870" y="215"/>
                    </a:lnTo>
                    <a:lnTo>
                      <a:pt x="859" y="217"/>
                    </a:lnTo>
                    <a:lnTo>
                      <a:pt x="846" y="219"/>
                    </a:lnTo>
                    <a:lnTo>
                      <a:pt x="834" y="221"/>
                    </a:lnTo>
                    <a:lnTo>
                      <a:pt x="821" y="221"/>
                    </a:lnTo>
                    <a:lnTo>
                      <a:pt x="808" y="224"/>
                    </a:lnTo>
                    <a:lnTo>
                      <a:pt x="794" y="224"/>
                    </a:lnTo>
                    <a:lnTo>
                      <a:pt x="781" y="228"/>
                    </a:lnTo>
                    <a:lnTo>
                      <a:pt x="766" y="228"/>
                    </a:lnTo>
                    <a:lnTo>
                      <a:pt x="753" y="230"/>
                    </a:lnTo>
                    <a:lnTo>
                      <a:pt x="737" y="232"/>
                    </a:lnTo>
                    <a:lnTo>
                      <a:pt x="722" y="234"/>
                    </a:lnTo>
                    <a:lnTo>
                      <a:pt x="707" y="236"/>
                    </a:lnTo>
                    <a:lnTo>
                      <a:pt x="692" y="238"/>
                    </a:lnTo>
                    <a:lnTo>
                      <a:pt x="677" y="240"/>
                    </a:lnTo>
                    <a:lnTo>
                      <a:pt x="661" y="241"/>
                    </a:lnTo>
                    <a:lnTo>
                      <a:pt x="644" y="243"/>
                    </a:lnTo>
                    <a:lnTo>
                      <a:pt x="629" y="245"/>
                    </a:lnTo>
                    <a:lnTo>
                      <a:pt x="612" y="245"/>
                    </a:lnTo>
                    <a:lnTo>
                      <a:pt x="597" y="247"/>
                    </a:lnTo>
                    <a:lnTo>
                      <a:pt x="580" y="249"/>
                    </a:lnTo>
                    <a:lnTo>
                      <a:pt x="564" y="251"/>
                    </a:lnTo>
                    <a:lnTo>
                      <a:pt x="547" y="251"/>
                    </a:lnTo>
                    <a:lnTo>
                      <a:pt x="532" y="253"/>
                    </a:lnTo>
                    <a:lnTo>
                      <a:pt x="515" y="253"/>
                    </a:lnTo>
                    <a:lnTo>
                      <a:pt x="502" y="255"/>
                    </a:lnTo>
                    <a:lnTo>
                      <a:pt x="485" y="257"/>
                    </a:lnTo>
                    <a:lnTo>
                      <a:pt x="469" y="257"/>
                    </a:lnTo>
                    <a:lnTo>
                      <a:pt x="454" y="257"/>
                    </a:lnTo>
                    <a:lnTo>
                      <a:pt x="439" y="259"/>
                    </a:lnTo>
                    <a:lnTo>
                      <a:pt x="424" y="260"/>
                    </a:lnTo>
                    <a:lnTo>
                      <a:pt x="410" y="262"/>
                    </a:lnTo>
                    <a:lnTo>
                      <a:pt x="395" y="262"/>
                    </a:lnTo>
                    <a:lnTo>
                      <a:pt x="382" y="264"/>
                    </a:lnTo>
                    <a:lnTo>
                      <a:pt x="367" y="264"/>
                    </a:lnTo>
                    <a:lnTo>
                      <a:pt x="353" y="266"/>
                    </a:lnTo>
                    <a:lnTo>
                      <a:pt x="340" y="266"/>
                    </a:lnTo>
                    <a:lnTo>
                      <a:pt x="327" y="268"/>
                    </a:lnTo>
                    <a:lnTo>
                      <a:pt x="315" y="268"/>
                    </a:lnTo>
                    <a:lnTo>
                      <a:pt x="304" y="270"/>
                    </a:lnTo>
                    <a:lnTo>
                      <a:pt x="291" y="270"/>
                    </a:lnTo>
                    <a:lnTo>
                      <a:pt x="279" y="270"/>
                    </a:lnTo>
                    <a:lnTo>
                      <a:pt x="270" y="272"/>
                    </a:lnTo>
                    <a:lnTo>
                      <a:pt x="260" y="272"/>
                    </a:lnTo>
                    <a:lnTo>
                      <a:pt x="251" y="272"/>
                    </a:lnTo>
                    <a:lnTo>
                      <a:pt x="241" y="274"/>
                    </a:lnTo>
                    <a:lnTo>
                      <a:pt x="234" y="274"/>
                    </a:lnTo>
                    <a:lnTo>
                      <a:pt x="226" y="276"/>
                    </a:lnTo>
                    <a:lnTo>
                      <a:pt x="219" y="276"/>
                    </a:lnTo>
                    <a:lnTo>
                      <a:pt x="211" y="276"/>
                    </a:lnTo>
                    <a:lnTo>
                      <a:pt x="203" y="276"/>
                    </a:lnTo>
                    <a:lnTo>
                      <a:pt x="196" y="276"/>
                    </a:lnTo>
                    <a:lnTo>
                      <a:pt x="188" y="276"/>
                    </a:lnTo>
                    <a:lnTo>
                      <a:pt x="182" y="276"/>
                    </a:lnTo>
                    <a:lnTo>
                      <a:pt x="175" y="276"/>
                    </a:lnTo>
                    <a:lnTo>
                      <a:pt x="169" y="278"/>
                    </a:lnTo>
                    <a:lnTo>
                      <a:pt x="162" y="278"/>
                    </a:lnTo>
                    <a:lnTo>
                      <a:pt x="154" y="278"/>
                    </a:lnTo>
                    <a:lnTo>
                      <a:pt x="148" y="278"/>
                    </a:lnTo>
                    <a:lnTo>
                      <a:pt x="143" y="278"/>
                    </a:lnTo>
                    <a:lnTo>
                      <a:pt x="135" y="278"/>
                    </a:lnTo>
                    <a:lnTo>
                      <a:pt x="129" y="278"/>
                    </a:lnTo>
                    <a:lnTo>
                      <a:pt x="124" y="278"/>
                    </a:lnTo>
                    <a:lnTo>
                      <a:pt x="120" y="279"/>
                    </a:lnTo>
                    <a:lnTo>
                      <a:pt x="112" y="279"/>
                    </a:lnTo>
                    <a:lnTo>
                      <a:pt x="106" y="279"/>
                    </a:lnTo>
                    <a:lnTo>
                      <a:pt x="101" y="279"/>
                    </a:lnTo>
                    <a:lnTo>
                      <a:pt x="95" y="279"/>
                    </a:lnTo>
                    <a:lnTo>
                      <a:pt x="89" y="279"/>
                    </a:lnTo>
                    <a:lnTo>
                      <a:pt x="84" y="279"/>
                    </a:lnTo>
                    <a:lnTo>
                      <a:pt x="80" y="279"/>
                    </a:lnTo>
                    <a:lnTo>
                      <a:pt x="76" y="279"/>
                    </a:lnTo>
                    <a:lnTo>
                      <a:pt x="65" y="279"/>
                    </a:lnTo>
                    <a:lnTo>
                      <a:pt x="57" y="279"/>
                    </a:lnTo>
                    <a:lnTo>
                      <a:pt x="49" y="279"/>
                    </a:lnTo>
                    <a:lnTo>
                      <a:pt x="42" y="281"/>
                    </a:lnTo>
                    <a:lnTo>
                      <a:pt x="34" y="279"/>
                    </a:lnTo>
                    <a:lnTo>
                      <a:pt x="28" y="279"/>
                    </a:lnTo>
                    <a:lnTo>
                      <a:pt x="21" y="278"/>
                    </a:lnTo>
                    <a:lnTo>
                      <a:pt x="17" y="278"/>
                    </a:lnTo>
                    <a:lnTo>
                      <a:pt x="8" y="276"/>
                    </a:lnTo>
                    <a:lnTo>
                      <a:pt x="4" y="274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4" y="262"/>
                    </a:lnTo>
                    <a:lnTo>
                      <a:pt x="11" y="259"/>
                    </a:lnTo>
                    <a:lnTo>
                      <a:pt x="17" y="257"/>
                    </a:lnTo>
                    <a:lnTo>
                      <a:pt x="23" y="253"/>
                    </a:lnTo>
                    <a:lnTo>
                      <a:pt x="27" y="251"/>
                    </a:lnTo>
                    <a:lnTo>
                      <a:pt x="32" y="251"/>
                    </a:lnTo>
                    <a:lnTo>
                      <a:pt x="38" y="251"/>
                    </a:lnTo>
                    <a:lnTo>
                      <a:pt x="44" y="251"/>
                    </a:lnTo>
                    <a:lnTo>
                      <a:pt x="49" y="249"/>
                    </a:lnTo>
                    <a:lnTo>
                      <a:pt x="55" y="247"/>
                    </a:lnTo>
                    <a:lnTo>
                      <a:pt x="61" y="245"/>
                    </a:lnTo>
                    <a:lnTo>
                      <a:pt x="68" y="245"/>
                    </a:lnTo>
                    <a:lnTo>
                      <a:pt x="76" y="245"/>
                    </a:lnTo>
                    <a:lnTo>
                      <a:pt x="84" y="243"/>
                    </a:lnTo>
                    <a:lnTo>
                      <a:pt x="91" y="243"/>
                    </a:lnTo>
                    <a:lnTo>
                      <a:pt x="101" y="243"/>
                    </a:lnTo>
                    <a:lnTo>
                      <a:pt x="108" y="241"/>
                    </a:lnTo>
                    <a:lnTo>
                      <a:pt x="116" y="241"/>
                    </a:lnTo>
                    <a:lnTo>
                      <a:pt x="125" y="240"/>
                    </a:lnTo>
                    <a:lnTo>
                      <a:pt x="135" y="240"/>
                    </a:lnTo>
                    <a:lnTo>
                      <a:pt x="143" y="240"/>
                    </a:lnTo>
                    <a:lnTo>
                      <a:pt x="154" y="238"/>
                    </a:lnTo>
                    <a:lnTo>
                      <a:pt x="163" y="238"/>
                    </a:lnTo>
                    <a:lnTo>
                      <a:pt x="175" y="238"/>
                    </a:lnTo>
                    <a:lnTo>
                      <a:pt x="184" y="236"/>
                    </a:lnTo>
                    <a:lnTo>
                      <a:pt x="194" y="236"/>
                    </a:lnTo>
                    <a:lnTo>
                      <a:pt x="203" y="234"/>
                    </a:lnTo>
                    <a:lnTo>
                      <a:pt x="215" y="234"/>
                    </a:lnTo>
                    <a:lnTo>
                      <a:pt x="224" y="234"/>
                    </a:lnTo>
                    <a:lnTo>
                      <a:pt x="236" y="232"/>
                    </a:lnTo>
                    <a:lnTo>
                      <a:pt x="247" y="232"/>
                    </a:lnTo>
                    <a:lnTo>
                      <a:pt x="257" y="232"/>
                    </a:lnTo>
                    <a:lnTo>
                      <a:pt x="268" y="232"/>
                    </a:lnTo>
                    <a:lnTo>
                      <a:pt x="277" y="230"/>
                    </a:lnTo>
                    <a:lnTo>
                      <a:pt x="289" y="230"/>
                    </a:lnTo>
                    <a:lnTo>
                      <a:pt x="298" y="230"/>
                    </a:lnTo>
                    <a:lnTo>
                      <a:pt x="310" y="228"/>
                    </a:lnTo>
                    <a:lnTo>
                      <a:pt x="319" y="228"/>
                    </a:lnTo>
                    <a:lnTo>
                      <a:pt x="329" y="228"/>
                    </a:lnTo>
                    <a:lnTo>
                      <a:pt x="340" y="228"/>
                    </a:lnTo>
                    <a:lnTo>
                      <a:pt x="350" y="226"/>
                    </a:lnTo>
                    <a:lnTo>
                      <a:pt x="361" y="226"/>
                    </a:lnTo>
                    <a:lnTo>
                      <a:pt x="371" y="226"/>
                    </a:lnTo>
                    <a:lnTo>
                      <a:pt x="380" y="226"/>
                    </a:lnTo>
                    <a:lnTo>
                      <a:pt x="390" y="224"/>
                    </a:lnTo>
                    <a:lnTo>
                      <a:pt x="399" y="224"/>
                    </a:lnTo>
                    <a:lnTo>
                      <a:pt x="409" y="224"/>
                    </a:lnTo>
                    <a:lnTo>
                      <a:pt x="418" y="224"/>
                    </a:lnTo>
                    <a:lnTo>
                      <a:pt x="426" y="224"/>
                    </a:lnTo>
                    <a:lnTo>
                      <a:pt x="433" y="222"/>
                    </a:lnTo>
                    <a:lnTo>
                      <a:pt x="443" y="222"/>
                    </a:lnTo>
                    <a:lnTo>
                      <a:pt x="450" y="222"/>
                    </a:lnTo>
                    <a:lnTo>
                      <a:pt x="458" y="221"/>
                    </a:lnTo>
                    <a:lnTo>
                      <a:pt x="466" y="221"/>
                    </a:lnTo>
                    <a:lnTo>
                      <a:pt x="473" y="221"/>
                    </a:lnTo>
                    <a:lnTo>
                      <a:pt x="481" y="221"/>
                    </a:lnTo>
                    <a:lnTo>
                      <a:pt x="487" y="221"/>
                    </a:lnTo>
                    <a:lnTo>
                      <a:pt x="492" y="219"/>
                    </a:lnTo>
                    <a:lnTo>
                      <a:pt x="498" y="219"/>
                    </a:lnTo>
                    <a:lnTo>
                      <a:pt x="504" y="219"/>
                    </a:lnTo>
                    <a:lnTo>
                      <a:pt x="513" y="217"/>
                    </a:lnTo>
                    <a:lnTo>
                      <a:pt x="521" y="217"/>
                    </a:lnTo>
                    <a:lnTo>
                      <a:pt x="528" y="215"/>
                    </a:lnTo>
                    <a:lnTo>
                      <a:pt x="536" y="215"/>
                    </a:lnTo>
                    <a:lnTo>
                      <a:pt x="542" y="213"/>
                    </a:lnTo>
                    <a:lnTo>
                      <a:pt x="545" y="213"/>
                    </a:lnTo>
                    <a:lnTo>
                      <a:pt x="551" y="211"/>
                    </a:lnTo>
                    <a:lnTo>
                      <a:pt x="559" y="211"/>
                    </a:lnTo>
                    <a:lnTo>
                      <a:pt x="564" y="211"/>
                    </a:lnTo>
                    <a:lnTo>
                      <a:pt x="570" y="209"/>
                    </a:lnTo>
                    <a:lnTo>
                      <a:pt x="578" y="209"/>
                    </a:lnTo>
                    <a:lnTo>
                      <a:pt x="583" y="209"/>
                    </a:lnTo>
                    <a:lnTo>
                      <a:pt x="591" y="209"/>
                    </a:lnTo>
                    <a:lnTo>
                      <a:pt x="599" y="207"/>
                    </a:lnTo>
                    <a:lnTo>
                      <a:pt x="606" y="207"/>
                    </a:lnTo>
                    <a:lnTo>
                      <a:pt x="614" y="207"/>
                    </a:lnTo>
                    <a:lnTo>
                      <a:pt x="621" y="207"/>
                    </a:lnTo>
                    <a:lnTo>
                      <a:pt x="629" y="205"/>
                    </a:lnTo>
                    <a:lnTo>
                      <a:pt x="639" y="205"/>
                    </a:lnTo>
                    <a:lnTo>
                      <a:pt x="646" y="205"/>
                    </a:lnTo>
                    <a:lnTo>
                      <a:pt x="654" y="203"/>
                    </a:lnTo>
                    <a:lnTo>
                      <a:pt x="663" y="203"/>
                    </a:lnTo>
                    <a:lnTo>
                      <a:pt x="671" y="203"/>
                    </a:lnTo>
                    <a:lnTo>
                      <a:pt x="680" y="203"/>
                    </a:lnTo>
                    <a:lnTo>
                      <a:pt x="690" y="202"/>
                    </a:lnTo>
                    <a:lnTo>
                      <a:pt x="697" y="202"/>
                    </a:lnTo>
                    <a:lnTo>
                      <a:pt x="707" y="202"/>
                    </a:lnTo>
                    <a:lnTo>
                      <a:pt x="716" y="202"/>
                    </a:lnTo>
                    <a:lnTo>
                      <a:pt x="724" y="200"/>
                    </a:lnTo>
                    <a:lnTo>
                      <a:pt x="734" y="200"/>
                    </a:lnTo>
                    <a:lnTo>
                      <a:pt x="743" y="200"/>
                    </a:lnTo>
                    <a:lnTo>
                      <a:pt x="753" y="200"/>
                    </a:lnTo>
                    <a:lnTo>
                      <a:pt x="760" y="198"/>
                    </a:lnTo>
                    <a:lnTo>
                      <a:pt x="768" y="198"/>
                    </a:lnTo>
                    <a:lnTo>
                      <a:pt x="775" y="196"/>
                    </a:lnTo>
                    <a:lnTo>
                      <a:pt x="785" y="196"/>
                    </a:lnTo>
                    <a:lnTo>
                      <a:pt x="792" y="196"/>
                    </a:lnTo>
                    <a:lnTo>
                      <a:pt x="800" y="194"/>
                    </a:lnTo>
                    <a:lnTo>
                      <a:pt x="810" y="194"/>
                    </a:lnTo>
                    <a:lnTo>
                      <a:pt x="817" y="194"/>
                    </a:lnTo>
                    <a:lnTo>
                      <a:pt x="825" y="192"/>
                    </a:lnTo>
                    <a:lnTo>
                      <a:pt x="832" y="192"/>
                    </a:lnTo>
                    <a:lnTo>
                      <a:pt x="840" y="190"/>
                    </a:lnTo>
                    <a:lnTo>
                      <a:pt x="848" y="190"/>
                    </a:lnTo>
                    <a:lnTo>
                      <a:pt x="853" y="190"/>
                    </a:lnTo>
                    <a:lnTo>
                      <a:pt x="861" y="188"/>
                    </a:lnTo>
                    <a:lnTo>
                      <a:pt x="867" y="188"/>
                    </a:lnTo>
                    <a:lnTo>
                      <a:pt x="874" y="188"/>
                    </a:lnTo>
                    <a:lnTo>
                      <a:pt x="880" y="186"/>
                    </a:lnTo>
                    <a:lnTo>
                      <a:pt x="886" y="186"/>
                    </a:lnTo>
                    <a:lnTo>
                      <a:pt x="891" y="184"/>
                    </a:lnTo>
                    <a:lnTo>
                      <a:pt x="897" y="183"/>
                    </a:lnTo>
                    <a:lnTo>
                      <a:pt x="905" y="181"/>
                    </a:lnTo>
                    <a:lnTo>
                      <a:pt x="912" y="181"/>
                    </a:lnTo>
                    <a:lnTo>
                      <a:pt x="918" y="177"/>
                    </a:lnTo>
                    <a:lnTo>
                      <a:pt x="924" y="175"/>
                    </a:lnTo>
                    <a:lnTo>
                      <a:pt x="926" y="173"/>
                    </a:lnTo>
                    <a:lnTo>
                      <a:pt x="927" y="171"/>
                    </a:lnTo>
                    <a:lnTo>
                      <a:pt x="926" y="167"/>
                    </a:lnTo>
                    <a:lnTo>
                      <a:pt x="924" y="165"/>
                    </a:lnTo>
                    <a:lnTo>
                      <a:pt x="920" y="162"/>
                    </a:lnTo>
                    <a:lnTo>
                      <a:pt x="914" y="158"/>
                    </a:lnTo>
                    <a:lnTo>
                      <a:pt x="908" y="152"/>
                    </a:lnTo>
                    <a:lnTo>
                      <a:pt x="903" y="148"/>
                    </a:lnTo>
                    <a:lnTo>
                      <a:pt x="895" y="143"/>
                    </a:lnTo>
                    <a:lnTo>
                      <a:pt x="888" y="139"/>
                    </a:lnTo>
                    <a:lnTo>
                      <a:pt x="878" y="133"/>
                    </a:lnTo>
                    <a:lnTo>
                      <a:pt x="869" y="127"/>
                    </a:lnTo>
                    <a:lnTo>
                      <a:pt x="863" y="126"/>
                    </a:lnTo>
                    <a:lnTo>
                      <a:pt x="857" y="122"/>
                    </a:lnTo>
                    <a:lnTo>
                      <a:pt x="851" y="120"/>
                    </a:lnTo>
                    <a:lnTo>
                      <a:pt x="848" y="118"/>
                    </a:lnTo>
                    <a:lnTo>
                      <a:pt x="840" y="114"/>
                    </a:lnTo>
                    <a:lnTo>
                      <a:pt x="834" y="112"/>
                    </a:lnTo>
                    <a:lnTo>
                      <a:pt x="831" y="110"/>
                    </a:lnTo>
                    <a:lnTo>
                      <a:pt x="825" y="107"/>
                    </a:lnTo>
                    <a:lnTo>
                      <a:pt x="819" y="105"/>
                    </a:lnTo>
                    <a:lnTo>
                      <a:pt x="813" y="101"/>
                    </a:lnTo>
                    <a:lnTo>
                      <a:pt x="808" y="99"/>
                    </a:lnTo>
                    <a:lnTo>
                      <a:pt x="802" y="97"/>
                    </a:lnTo>
                    <a:lnTo>
                      <a:pt x="794" y="93"/>
                    </a:lnTo>
                    <a:lnTo>
                      <a:pt x="789" y="91"/>
                    </a:lnTo>
                    <a:lnTo>
                      <a:pt x="781" y="88"/>
                    </a:lnTo>
                    <a:lnTo>
                      <a:pt x="775" y="86"/>
                    </a:lnTo>
                    <a:lnTo>
                      <a:pt x="770" y="82"/>
                    </a:lnTo>
                    <a:lnTo>
                      <a:pt x="764" y="80"/>
                    </a:lnTo>
                    <a:lnTo>
                      <a:pt x="758" y="78"/>
                    </a:lnTo>
                    <a:lnTo>
                      <a:pt x="753" y="76"/>
                    </a:lnTo>
                    <a:lnTo>
                      <a:pt x="745" y="72"/>
                    </a:lnTo>
                    <a:lnTo>
                      <a:pt x="739" y="70"/>
                    </a:lnTo>
                    <a:lnTo>
                      <a:pt x="734" y="67"/>
                    </a:lnTo>
                    <a:lnTo>
                      <a:pt x="728" y="65"/>
                    </a:lnTo>
                    <a:lnTo>
                      <a:pt x="722" y="63"/>
                    </a:lnTo>
                    <a:lnTo>
                      <a:pt x="716" y="61"/>
                    </a:lnTo>
                    <a:lnTo>
                      <a:pt x="711" y="59"/>
                    </a:lnTo>
                    <a:lnTo>
                      <a:pt x="707" y="57"/>
                    </a:lnTo>
                    <a:lnTo>
                      <a:pt x="701" y="55"/>
                    </a:lnTo>
                    <a:lnTo>
                      <a:pt x="696" y="53"/>
                    </a:lnTo>
                    <a:lnTo>
                      <a:pt x="690" y="51"/>
                    </a:lnTo>
                    <a:lnTo>
                      <a:pt x="686" y="50"/>
                    </a:lnTo>
                    <a:lnTo>
                      <a:pt x="677" y="48"/>
                    </a:lnTo>
                    <a:lnTo>
                      <a:pt x="667" y="46"/>
                    </a:lnTo>
                    <a:lnTo>
                      <a:pt x="659" y="42"/>
                    </a:lnTo>
                    <a:lnTo>
                      <a:pt x="652" y="42"/>
                    </a:lnTo>
                    <a:lnTo>
                      <a:pt x="646" y="42"/>
                    </a:lnTo>
                    <a:lnTo>
                      <a:pt x="642" y="42"/>
                    </a:lnTo>
                    <a:lnTo>
                      <a:pt x="637" y="40"/>
                    </a:lnTo>
                    <a:lnTo>
                      <a:pt x="627" y="40"/>
                    </a:lnTo>
                    <a:lnTo>
                      <a:pt x="621" y="40"/>
                    </a:lnTo>
                    <a:lnTo>
                      <a:pt x="616" y="40"/>
                    </a:lnTo>
                    <a:lnTo>
                      <a:pt x="610" y="40"/>
                    </a:lnTo>
                    <a:lnTo>
                      <a:pt x="604" y="40"/>
                    </a:lnTo>
                    <a:lnTo>
                      <a:pt x="597" y="40"/>
                    </a:lnTo>
                    <a:lnTo>
                      <a:pt x="589" y="40"/>
                    </a:lnTo>
                    <a:lnTo>
                      <a:pt x="582" y="40"/>
                    </a:lnTo>
                    <a:lnTo>
                      <a:pt x="574" y="40"/>
                    </a:lnTo>
                    <a:lnTo>
                      <a:pt x="564" y="40"/>
                    </a:lnTo>
                    <a:lnTo>
                      <a:pt x="555" y="40"/>
                    </a:lnTo>
                    <a:lnTo>
                      <a:pt x="545" y="40"/>
                    </a:lnTo>
                    <a:lnTo>
                      <a:pt x="536" y="40"/>
                    </a:lnTo>
                    <a:lnTo>
                      <a:pt x="525" y="40"/>
                    </a:lnTo>
                    <a:lnTo>
                      <a:pt x="515" y="40"/>
                    </a:lnTo>
                    <a:lnTo>
                      <a:pt x="504" y="40"/>
                    </a:lnTo>
                    <a:lnTo>
                      <a:pt x="494" y="40"/>
                    </a:lnTo>
                    <a:lnTo>
                      <a:pt x="481" y="40"/>
                    </a:lnTo>
                    <a:lnTo>
                      <a:pt x="469" y="40"/>
                    </a:lnTo>
                    <a:lnTo>
                      <a:pt x="458" y="40"/>
                    </a:lnTo>
                    <a:lnTo>
                      <a:pt x="449" y="40"/>
                    </a:lnTo>
                    <a:lnTo>
                      <a:pt x="435" y="40"/>
                    </a:lnTo>
                    <a:lnTo>
                      <a:pt x="422" y="40"/>
                    </a:lnTo>
                    <a:lnTo>
                      <a:pt x="410" y="40"/>
                    </a:lnTo>
                    <a:lnTo>
                      <a:pt x="397" y="40"/>
                    </a:lnTo>
                    <a:lnTo>
                      <a:pt x="384" y="40"/>
                    </a:lnTo>
                    <a:lnTo>
                      <a:pt x="374" y="40"/>
                    </a:lnTo>
                    <a:lnTo>
                      <a:pt x="361" y="40"/>
                    </a:lnTo>
                    <a:lnTo>
                      <a:pt x="350" y="40"/>
                    </a:lnTo>
                    <a:lnTo>
                      <a:pt x="336" y="40"/>
                    </a:lnTo>
                    <a:lnTo>
                      <a:pt x="323" y="40"/>
                    </a:lnTo>
                    <a:lnTo>
                      <a:pt x="312" y="40"/>
                    </a:lnTo>
                    <a:lnTo>
                      <a:pt x="298" y="40"/>
                    </a:lnTo>
                    <a:lnTo>
                      <a:pt x="285" y="40"/>
                    </a:lnTo>
                    <a:lnTo>
                      <a:pt x="274" y="40"/>
                    </a:lnTo>
                    <a:lnTo>
                      <a:pt x="260" y="40"/>
                    </a:lnTo>
                    <a:lnTo>
                      <a:pt x="251" y="40"/>
                    </a:lnTo>
                    <a:lnTo>
                      <a:pt x="238" y="40"/>
                    </a:lnTo>
                    <a:lnTo>
                      <a:pt x="226" y="40"/>
                    </a:lnTo>
                    <a:lnTo>
                      <a:pt x="215" y="40"/>
                    </a:lnTo>
                    <a:lnTo>
                      <a:pt x="203" y="40"/>
                    </a:lnTo>
                    <a:lnTo>
                      <a:pt x="192" y="40"/>
                    </a:lnTo>
                    <a:lnTo>
                      <a:pt x="182" y="40"/>
                    </a:lnTo>
                    <a:lnTo>
                      <a:pt x="173" y="40"/>
                    </a:lnTo>
                    <a:lnTo>
                      <a:pt x="163" y="40"/>
                    </a:lnTo>
                    <a:lnTo>
                      <a:pt x="154" y="40"/>
                    </a:lnTo>
                    <a:lnTo>
                      <a:pt x="144" y="40"/>
                    </a:lnTo>
                    <a:lnTo>
                      <a:pt x="135" y="40"/>
                    </a:lnTo>
                    <a:lnTo>
                      <a:pt x="127" y="40"/>
                    </a:lnTo>
                    <a:lnTo>
                      <a:pt x="120" y="40"/>
                    </a:lnTo>
                    <a:lnTo>
                      <a:pt x="112" y="40"/>
                    </a:lnTo>
                    <a:lnTo>
                      <a:pt x="105" y="40"/>
                    </a:lnTo>
                    <a:lnTo>
                      <a:pt x="99" y="40"/>
                    </a:lnTo>
                    <a:lnTo>
                      <a:pt x="91" y="40"/>
                    </a:lnTo>
                    <a:lnTo>
                      <a:pt x="85" y="40"/>
                    </a:lnTo>
                    <a:lnTo>
                      <a:pt x="80" y="40"/>
                    </a:lnTo>
                    <a:lnTo>
                      <a:pt x="76" y="40"/>
                    </a:lnTo>
                    <a:lnTo>
                      <a:pt x="70" y="40"/>
                    </a:lnTo>
                    <a:lnTo>
                      <a:pt x="66" y="42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49" y="38"/>
                    </a:lnTo>
                    <a:lnTo>
                      <a:pt x="46" y="34"/>
                    </a:lnTo>
                    <a:lnTo>
                      <a:pt x="38" y="29"/>
                    </a:lnTo>
                    <a:lnTo>
                      <a:pt x="36" y="21"/>
                    </a:lnTo>
                    <a:lnTo>
                      <a:pt x="36" y="13"/>
                    </a:lnTo>
                    <a:lnTo>
                      <a:pt x="38" y="6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51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7" name="Freeform 34"/>
              <p:cNvSpPr>
                <a:spLocks/>
              </p:cNvSpPr>
              <p:nvPr/>
            </p:nvSpPr>
            <p:spPr bwMode="auto">
              <a:xfrm>
                <a:off x="4719" y="442"/>
                <a:ext cx="482" cy="482"/>
              </a:xfrm>
              <a:custGeom>
                <a:avLst/>
                <a:gdLst>
                  <a:gd name="T0" fmla="*/ 2 w 963"/>
                  <a:gd name="T1" fmla="*/ 808 h 965"/>
                  <a:gd name="T2" fmla="*/ 0 w 963"/>
                  <a:gd name="T3" fmla="*/ 770 h 965"/>
                  <a:gd name="T4" fmla="*/ 0 w 963"/>
                  <a:gd name="T5" fmla="*/ 718 h 965"/>
                  <a:gd name="T6" fmla="*/ 0 w 963"/>
                  <a:gd name="T7" fmla="*/ 652 h 965"/>
                  <a:gd name="T8" fmla="*/ 0 w 963"/>
                  <a:gd name="T9" fmla="*/ 576 h 965"/>
                  <a:gd name="T10" fmla="*/ 2 w 963"/>
                  <a:gd name="T11" fmla="*/ 496 h 965"/>
                  <a:gd name="T12" fmla="*/ 6 w 963"/>
                  <a:gd name="T13" fmla="*/ 412 h 965"/>
                  <a:gd name="T14" fmla="*/ 11 w 963"/>
                  <a:gd name="T15" fmla="*/ 329 h 965"/>
                  <a:gd name="T16" fmla="*/ 19 w 963"/>
                  <a:gd name="T17" fmla="*/ 253 h 965"/>
                  <a:gd name="T18" fmla="*/ 28 w 963"/>
                  <a:gd name="T19" fmla="*/ 184 h 965"/>
                  <a:gd name="T20" fmla="*/ 44 w 963"/>
                  <a:gd name="T21" fmla="*/ 129 h 965"/>
                  <a:gd name="T22" fmla="*/ 59 w 963"/>
                  <a:gd name="T23" fmla="*/ 87 h 965"/>
                  <a:gd name="T24" fmla="*/ 84 w 963"/>
                  <a:gd name="T25" fmla="*/ 65 h 965"/>
                  <a:gd name="T26" fmla="*/ 118 w 963"/>
                  <a:gd name="T27" fmla="*/ 49 h 965"/>
                  <a:gd name="T28" fmla="*/ 169 w 963"/>
                  <a:gd name="T29" fmla="*/ 34 h 965"/>
                  <a:gd name="T30" fmla="*/ 230 w 963"/>
                  <a:gd name="T31" fmla="*/ 23 h 965"/>
                  <a:gd name="T32" fmla="*/ 298 w 963"/>
                  <a:gd name="T33" fmla="*/ 15 h 965"/>
                  <a:gd name="T34" fmla="*/ 374 w 963"/>
                  <a:gd name="T35" fmla="*/ 8 h 965"/>
                  <a:gd name="T36" fmla="*/ 452 w 963"/>
                  <a:gd name="T37" fmla="*/ 4 h 965"/>
                  <a:gd name="T38" fmla="*/ 528 w 963"/>
                  <a:gd name="T39" fmla="*/ 0 h 965"/>
                  <a:gd name="T40" fmla="*/ 602 w 963"/>
                  <a:gd name="T41" fmla="*/ 0 h 965"/>
                  <a:gd name="T42" fmla="*/ 671 w 963"/>
                  <a:gd name="T43" fmla="*/ 2 h 965"/>
                  <a:gd name="T44" fmla="*/ 732 w 963"/>
                  <a:gd name="T45" fmla="*/ 6 h 965"/>
                  <a:gd name="T46" fmla="*/ 777 w 963"/>
                  <a:gd name="T47" fmla="*/ 10 h 965"/>
                  <a:gd name="T48" fmla="*/ 810 w 963"/>
                  <a:gd name="T49" fmla="*/ 17 h 965"/>
                  <a:gd name="T50" fmla="*/ 836 w 963"/>
                  <a:gd name="T51" fmla="*/ 25 h 965"/>
                  <a:gd name="T52" fmla="*/ 859 w 963"/>
                  <a:gd name="T53" fmla="*/ 32 h 965"/>
                  <a:gd name="T54" fmla="*/ 884 w 963"/>
                  <a:gd name="T55" fmla="*/ 49 h 965"/>
                  <a:gd name="T56" fmla="*/ 893 w 963"/>
                  <a:gd name="T57" fmla="*/ 78 h 965"/>
                  <a:gd name="T58" fmla="*/ 899 w 963"/>
                  <a:gd name="T59" fmla="*/ 108 h 965"/>
                  <a:gd name="T60" fmla="*/ 905 w 963"/>
                  <a:gd name="T61" fmla="*/ 135 h 965"/>
                  <a:gd name="T62" fmla="*/ 912 w 963"/>
                  <a:gd name="T63" fmla="*/ 171 h 965"/>
                  <a:gd name="T64" fmla="*/ 920 w 963"/>
                  <a:gd name="T65" fmla="*/ 215 h 965"/>
                  <a:gd name="T66" fmla="*/ 927 w 963"/>
                  <a:gd name="T67" fmla="*/ 270 h 965"/>
                  <a:gd name="T68" fmla="*/ 939 w 963"/>
                  <a:gd name="T69" fmla="*/ 334 h 965"/>
                  <a:gd name="T70" fmla="*/ 946 w 963"/>
                  <a:gd name="T71" fmla="*/ 405 h 965"/>
                  <a:gd name="T72" fmla="*/ 954 w 963"/>
                  <a:gd name="T73" fmla="*/ 479 h 965"/>
                  <a:gd name="T74" fmla="*/ 960 w 963"/>
                  <a:gd name="T75" fmla="*/ 557 h 965"/>
                  <a:gd name="T76" fmla="*/ 963 w 963"/>
                  <a:gd name="T77" fmla="*/ 631 h 965"/>
                  <a:gd name="T78" fmla="*/ 963 w 963"/>
                  <a:gd name="T79" fmla="*/ 703 h 965"/>
                  <a:gd name="T80" fmla="*/ 960 w 963"/>
                  <a:gd name="T81" fmla="*/ 770 h 965"/>
                  <a:gd name="T82" fmla="*/ 950 w 963"/>
                  <a:gd name="T83" fmla="*/ 828 h 965"/>
                  <a:gd name="T84" fmla="*/ 937 w 963"/>
                  <a:gd name="T85" fmla="*/ 880 h 965"/>
                  <a:gd name="T86" fmla="*/ 916 w 963"/>
                  <a:gd name="T87" fmla="*/ 914 h 965"/>
                  <a:gd name="T88" fmla="*/ 889 w 963"/>
                  <a:gd name="T89" fmla="*/ 939 h 965"/>
                  <a:gd name="T90" fmla="*/ 844 w 963"/>
                  <a:gd name="T91" fmla="*/ 954 h 965"/>
                  <a:gd name="T92" fmla="*/ 785 w 963"/>
                  <a:gd name="T93" fmla="*/ 963 h 965"/>
                  <a:gd name="T94" fmla="*/ 713 w 963"/>
                  <a:gd name="T95" fmla="*/ 965 h 965"/>
                  <a:gd name="T96" fmla="*/ 633 w 963"/>
                  <a:gd name="T97" fmla="*/ 965 h 965"/>
                  <a:gd name="T98" fmla="*/ 545 w 963"/>
                  <a:gd name="T99" fmla="*/ 963 h 965"/>
                  <a:gd name="T100" fmla="*/ 460 w 963"/>
                  <a:gd name="T101" fmla="*/ 958 h 965"/>
                  <a:gd name="T102" fmla="*/ 372 w 963"/>
                  <a:gd name="T103" fmla="*/ 948 h 965"/>
                  <a:gd name="T104" fmla="*/ 289 w 963"/>
                  <a:gd name="T105" fmla="*/ 939 h 965"/>
                  <a:gd name="T106" fmla="*/ 215 w 963"/>
                  <a:gd name="T107" fmla="*/ 929 h 965"/>
                  <a:gd name="T108" fmla="*/ 150 w 963"/>
                  <a:gd name="T109" fmla="*/ 920 h 965"/>
                  <a:gd name="T110" fmla="*/ 101 w 963"/>
                  <a:gd name="T111" fmla="*/ 910 h 965"/>
                  <a:gd name="T112" fmla="*/ 66 w 963"/>
                  <a:gd name="T113" fmla="*/ 904 h 965"/>
                  <a:gd name="T114" fmla="*/ 44 w 963"/>
                  <a:gd name="T115" fmla="*/ 895 h 965"/>
                  <a:gd name="T116" fmla="*/ 13 w 963"/>
                  <a:gd name="T117" fmla="*/ 870 h 965"/>
                  <a:gd name="T118" fmla="*/ 2 w 963"/>
                  <a:gd name="T119" fmla="*/ 838 h 9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3"/>
                  <a:gd name="T181" fmla="*/ 0 h 965"/>
                  <a:gd name="T182" fmla="*/ 963 w 963"/>
                  <a:gd name="T183" fmla="*/ 965 h 9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3" h="965">
                    <a:moveTo>
                      <a:pt x="4" y="825"/>
                    </a:moveTo>
                    <a:lnTo>
                      <a:pt x="2" y="823"/>
                    </a:lnTo>
                    <a:lnTo>
                      <a:pt x="2" y="817"/>
                    </a:lnTo>
                    <a:lnTo>
                      <a:pt x="2" y="811"/>
                    </a:lnTo>
                    <a:lnTo>
                      <a:pt x="2" y="808"/>
                    </a:lnTo>
                    <a:lnTo>
                      <a:pt x="2" y="800"/>
                    </a:lnTo>
                    <a:lnTo>
                      <a:pt x="2" y="794"/>
                    </a:lnTo>
                    <a:lnTo>
                      <a:pt x="0" y="787"/>
                    </a:lnTo>
                    <a:lnTo>
                      <a:pt x="0" y="779"/>
                    </a:lnTo>
                    <a:lnTo>
                      <a:pt x="0" y="770"/>
                    </a:lnTo>
                    <a:lnTo>
                      <a:pt x="0" y="760"/>
                    </a:lnTo>
                    <a:lnTo>
                      <a:pt x="0" y="751"/>
                    </a:lnTo>
                    <a:lnTo>
                      <a:pt x="0" y="741"/>
                    </a:lnTo>
                    <a:lnTo>
                      <a:pt x="0" y="730"/>
                    </a:lnTo>
                    <a:lnTo>
                      <a:pt x="0" y="718"/>
                    </a:lnTo>
                    <a:lnTo>
                      <a:pt x="0" y="705"/>
                    </a:lnTo>
                    <a:lnTo>
                      <a:pt x="0" y="692"/>
                    </a:lnTo>
                    <a:lnTo>
                      <a:pt x="0" y="678"/>
                    </a:lnTo>
                    <a:lnTo>
                      <a:pt x="0" y="665"/>
                    </a:lnTo>
                    <a:lnTo>
                      <a:pt x="0" y="652"/>
                    </a:lnTo>
                    <a:lnTo>
                      <a:pt x="0" y="637"/>
                    </a:lnTo>
                    <a:lnTo>
                      <a:pt x="0" y="621"/>
                    </a:lnTo>
                    <a:lnTo>
                      <a:pt x="0" y="608"/>
                    </a:lnTo>
                    <a:lnTo>
                      <a:pt x="0" y="591"/>
                    </a:lnTo>
                    <a:lnTo>
                      <a:pt x="0" y="576"/>
                    </a:lnTo>
                    <a:lnTo>
                      <a:pt x="0" y="559"/>
                    </a:lnTo>
                    <a:lnTo>
                      <a:pt x="0" y="543"/>
                    </a:lnTo>
                    <a:lnTo>
                      <a:pt x="0" y="528"/>
                    </a:lnTo>
                    <a:lnTo>
                      <a:pt x="2" y="511"/>
                    </a:lnTo>
                    <a:lnTo>
                      <a:pt x="2" y="496"/>
                    </a:lnTo>
                    <a:lnTo>
                      <a:pt x="4" y="479"/>
                    </a:lnTo>
                    <a:lnTo>
                      <a:pt x="4" y="464"/>
                    </a:lnTo>
                    <a:lnTo>
                      <a:pt x="4" y="447"/>
                    </a:lnTo>
                    <a:lnTo>
                      <a:pt x="4" y="429"/>
                    </a:lnTo>
                    <a:lnTo>
                      <a:pt x="6" y="412"/>
                    </a:lnTo>
                    <a:lnTo>
                      <a:pt x="6" y="395"/>
                    </a:lnTo>
                    <a:lnTo>
                      <a:pt x="8" y="378"/>
                    </a:lnTo>
                    <a:lnTo>
                      <a:pt x="8" y="363"/>
                    </a:lnTo>
                    <a:lnTo>
                      <a:pt x="9" y="346"/>
                    </a:lnTo>
                    <a:lnTo>
                      <a:pt x="11" y="329"/>
                    </a:lnTo>
                    <a:lnTo>
                      <a:pt x="13" y="314"/>
                    </a:lnTo>
                    <a:lnTo>
                      <a:pt x="13" y="298"/>
                    </a:lnTo>
                    <a:lnTo>
                      <a:pt x="15" y="283"/>
                    </a:lnTo>
                    <a:lnTo>
                      <a:pt x="15" y="268"/>
                    </a:lnTo>
                    <a:lnTo>
                      <a:pt x="19" y="253"/>
                    </a:lnTo>
                    <a:lnTo>
                      <a:pt x="19" y="239"/>
                    </a:lnTo>
                    <a:lnTo>
                      <a:pt x="23" y="226"/>
                    </a:lnTo>
                    <a:lnTo>
                      <a:pt x="25" y="211"/>
                    </a:lnTo>
                    <a:lnTo>
                      <a:pt x="27" y="198"/>
                    </a:lnTo>
                    <a:lnTo>
                      <a:pt x="28" y="184"/>
                    </a:lnTo>
                    <a:lnTo>
                      <a:pt x="30" y="173"/>
                    </a:lnTo>
                    <a:lnTo>
                      <a:pt x="34" y="160"/>
                    </a:lnTo>
                    <a:lnTo>
                      <a:pt x="36" y="150"/>
                    </a:lnTo>
                    <a:lnTo>
                      <a:pt x="40" y="139"/>
                    </a:lnTo>
                    <a:lnTo>
                      <a:pt x="44" y="129"/>
                    </a:lnTo>
                    <a:lnTo>
                      <a:pt x="46" y="118"/>
                    </a:lnTo>
                    <a:lnTo>
                      <a:pt x="49" y="110"/>
                    </a:lnTo>
                    <a:lnTo>
                      <a:pt x="53" y="103"/>
                    </a:lnTo>
                    <a:lnTo>
                      <a:pt x="57" y="95"/>
                    </a:lnTo>
                    <a:lnTo>
                      <a:pt x="59" y="87"/>
                    </a:lnTo>
                    <a:lnTo>
                      <a:pt x="65" y="82"/>
                    </a:lnTo>
                    <a:lnTo>
                      <a:pt x="68" y="76"/>
                    </a:lnTo>
                    <a:lnTo>
                      <a:pt x="74" y="74"/>
                    </a:lnTo>
                    <a:lnTo>
                      <a:pt x="78" y="68"/>
                    </a:lnTo>
                    <a:lnTo>
                      <a:pt x="84" y="65"/>
                    </a:lnTo>
                    <a:lnTo>
                      <a:pt x="87" y="61"/>
                    </a:lnTo>
                    <a:lnTo>
                      <a:pt x="95" y="59"/>
                    </a:lnTo>
                    <a:lnTo>
                      <a:pt x="101" y="55"/>
                    </a:lnTo>
                    <a:lnTo>
                      <a:pt x="110" y="51"/>
                    </a:lnTo>
                    <a:lnTo>
                      <a:pt x="118" y="49"/>
                    </a:lnTo>
                    <a:lnTo>
                      <a:pt x="127" y="46"/>
                    </a:lnTo>
                    <a:lnTo>
                      <a:pt x="137" y="44"/>
                    </a:lnTo>
                    <a:lnTo>
                      <a:pt x="146" y="40"/>
                    </a:lnTo>
                    <a:lnTo>
                      <a:pt x="158" y="38"/>
                    </a:lnTo>
                    <a:lnTo>
                      <a:pt x="169" y="34"/>
                    </a:lnTo>
                    <a:lnTo>
                      <a:pt x="180" y="32"/>
                    </a:lnTo>
                    <a:lnTo>
                      <a:pt x="192" y="30"/>
                    </a:lnTo>
                    <a:lnTo>
                      <a:pt x="203" y="29"/>
                    </a:lnTo>
                    <a:lnTo>
                      <a:pt x="217" y="27"/>
                    </a:lnTo>
                    <a:lnTo>
                      <a:pt x="230" y="23"/>
                    </a:lnTo>
                    <a:lnTo>
                      <a:pt x="243" y="21"/>
                    </a:lnTo>
                    <a:lnTo>
                      <a:pt x="256" y="19"/>
                    </a:lnTo>
                    <a:lnTo>
                      <a:pt x="272" y="17"/>
                    </a:lnTo>
                    <a:lnTo>
                      <a:pt x="285" y="15"/>
                    </a:lnTo>
                    <a:lnTo>
                      <a:pt x="298" y="15"/>
                    </a:lnTo>
                    <a:lnTo>
                      <a:pt x="313" y="13"/>
                    </a:lnTo>
                    <a:lnTo>
                      <a:pt x="329" y="11"/>
                    </a:lnTo>
                    <a:lnTo>
                      <a:pt x="342" y="10"/>
                    </a:lnTo>
                    <a:lnTo>
                      <a:pt x="359" y="10"/>
                    </a:lnTo>
                    <a:lnTo>
                      <a:pt x="374" y="8"/>
                    </a:lnTo>
                    <a:lnTo>
                      <a:pt x="390" y="8"/>
                    </a:lnTo>
                    <a:lnTo>
                      <a:pt x="405" y="6"/>
                    </a:lnTo>
                    <a:lnTo>
                      <a:pt x="420" y="6"/>
                    </a:lnTo>
                    <a:lnTo>
                      <a:pt x="435" y="4"/>
                    </a:lnTo>
                    <a:lnTo>
                      <a:pt x="452" y="4"/>
                    </a:lnTo>
                    <a:lnTo>
                      <a:pt x="467" y="4"/>
                    </a:lnTo>
                    <a:lnTo>
                      <a:pt x="483" y="2"/>
                    </a:lnTo>
                    <a:lnTo>
                      <a:pt x="498" y="2"/>
                    </a:lnTo>
                    <a:lnTo>
                      <a:pt x="513" y="2"/>
                    </a:lnTo>
                    <a:lnTo>
                      <a:pt x="528" y="0"/>
                    </a:lnTo>
                    <a:lnTo>
                      <a:pt x="543" y="0"/>
                    </a:lnTo>
                    <a:lnTo>
                      <a:pt x="559" y="0"/>
                    </a:lnTo>
                    <a:lnTo>
                      <a:pt x="574" y="0"/>
                    </a:lnTo>
                    <a:lnTo>
                      <a:pt x="589" y="0"/>
                    </a:lnTo>
                    <a:lnTo>
                      <a:pt x="602" y="0"/>
                    </a:lnTo>
                    <a:lnTo>
                      <a:pt x="616" y="0"/>
                    </a:lnTo>
                    <a:lnTo>
                      <a:pt x="631" y="0"/>
                    </a:lnTo>
                    <a:lnTo>
                      <a:pt x="644" y="0"/>
                    </a:lnTo>
                    <a:lnTo>
                      <a:pt x="659" y="2"/>
                    </a:lnTo>
                    <a:lnTo>
                      <a:pt x="671" y="2"/>
                    </a:lnTo>
                    <a:lnTo>
                      <a:pt x="684" y="4"/>
                    </a:lnTo>
                    <a:lnTo>
                      <a:pt x="696" y="4"/>
                    </a:lnTo>
                    <a:lnTo>
                      <a:pt x="709" y="4"/>
                    </a:lnTo>
                    <a:lnTo>
                      <a:pt x="720" y="4"/>
                    </a:lnTo>
                    <a:lnTo>
                      <a:pt x="732" y="6"/>
                    </a:lnTo>
                    <a:lnTo>
                      <a:pt x="739" y="6"/>
                    </a:lnTo>
                    <a:lnTo>
                      <a:pt x="751" y="6"/>
                    </a:lnTo>
                    <a:lnTo>
                      <a:pt x="760" y="8"/>
                    </a:lnTo>
                    <a:lnTo>
                      <a:pt x="770" y="10"/>
                    </a:lnTo>
                    <a:lnTo>
                      <a:pt x="777" y="10"/>
                    </a:lnTo>
                    <a:lnTo>
                      <a:pt x="785" y="11"/>
                    </a:lnTo>
                    <a:lnTo>
                      <a:pt x="792" y="11"/>
                    </a:lnTo>
                    <a:lnTo>
                      <a:pt x="798" y="13"/>
                    </a:lnTo>
                    <a:lnTo>
                      <a:pt x="804" y="15"/>
                    </a:lnTo>
                    <a:lnTo>
                      <a:pt x="810" y="17"/>
                    </a:lnTo>
                    <a:lnTo>
                      <a:pt x="813" y="17"/>
                    </a:lnTo>
                    <a:lnTo>
                      <a:pt x="819" y="19"/>
                    </a:lnTo>
                    <a:lnTo>
                      <a:pt x="825" y="21"/>
                    </a:lnTo>
                    <a:lnTo>
                      <a:pt x="830" y="23"/>
                    </a:lnTo>
                    <a:lnTo>
                      <a:pt x="836" y="25"/>
                    </a:lnTo>
                    <a:lnTo>
                      <a:pt x="842" y="27"/>
                    </a:lnTo>
                    <a:lnTo>
                      <a:pt x="846" y="29"/>
                    </a:lnTo>
                    <a:lnTo>
                      <a:pt x="851" y="30"/>
                    </a:lnTo>
                    <a:lnTo>
                      <a:pt x="855" y="30"/>
                    </a:lnTo>
                    <a:lnTo>
                      <a:pt x="859" y="32"/>
                    </a:lnTo>
                    <a:lnTo>
                      <a:pt x="865" y="34"/>
                    </a:lnTo>
                    <a:lnTo>
                      <a:pt x="870" y="38"/>
                    </a:lnTo>
                    <a:lnTo>
                      <a:pt x="876" y="40"/>
                    </a:lnTo>
                    <a:lnTo>
                      <a:pt x="880" y="46"/>
                    </a:lnTo>
                    <a:lnTo>
                      <a:pt x="884" y="49"/>
                    </a:lnTo>
                    <a:lnTo>
                      <a:pt x="887" y="57"/>
                    </a:lnTo>
                    <a:lnTo>
                      <a:pt x="887" y="61"/>
                    </a:lnTo>
                    <a:lnTo>
                      <a:pt x="889" y="67"/>
                    </a:lnTo>
                    <a:lnTo>
                      <a:pt x="891" y="70"/>
                    </a:lnTo>
                    <a:lnTo>
                      <a:pt x="893" y="78"/>
                    </a:lnTo>
                    <a:lnTo>
                      <a:pt x="895" y="86"/>
                    </a:lnTo>
                    <a:lnTo>
                      <a:pt x="897" y="93"/>
                    </a:lnTo>
                    <a:lnTo>
                      <a:pt x="897" y="97"/>
                    </a:lnTo>
                    <a:lnTo>
                      <a:pt x="897" y="103"/>
                    </a:lnTo>
                    <a:lnTo>
                      <a:pt x="899" y="108"/>
                    </a:lnTo>
                    <a:lnTo>
                      <a:pt x="901" y="114"/>
                    </a:lnTo>
                    <a:lnTo>
                      <a:pt x="901" y="118"/>
                    </a:lnTo>
                    <a:lnTo>
                      <a:pt x="903" y="124"/>
                    </a:lnTo>
                    <a:lnTo>
                      <a:pt x="903" y="129"/>
                    </a:lnTo>
                    <a:lnTo>
                      <a:pt x="905" y="135"/>
                    </a:lnTo>
                    <a:lnTo>
                      <a:pt x="906" y="141"/>
                    </a:lnTo>
                    <a:lnTo>
                      <a:pt x="908" y="148"/>
                    </a:lnTo>
                    <a:lnTo>
                      <a:pt x="908" y="156"/>
                    </a:lnTo>
                    <a:lnTo>
                      <a:pt x="910" y="163"/>
                    </a:lnTo>
                    <a:lnTo>
                      <a:pt x="912" y="171"/>
                    </a:lnTo>
                    <a:lnTo>
                      <a:pt x="914" y="179"/>
                    </a:lnTo>
                    <a:lnTo>
                      <a:pt x="914" y="186"/>
                    </a:lnTo>
                    <a:lnTo>
                      <a:pt x="916" y="196"/>
                    </a:lnTo>
                    <a:lnTo>
                      <a:pt x="918" y="205"/>
                    </a:lnTo>
                    <a:lnTo>
                      <a:pt x="920" y="215"/>
                    </a:lnTo>
                    <a:lnTo>
                      <a:pt x="922" y="226"/>
                    </a:lnTo>
                    <a:lnTo>
                      <a:pt x="924" y="238"/>
                    </a:lnTo>
                    <a:lnTo>
                      <a:pt x="925" y="247"/>
                    </a:lnTo>
                    <a:lnTo>
                      <a:pt x="927" y="258"/>
                    </a:lnTo>
                    <a:lnTo>
                      <a:pt x="927" y="270"/>
                    </a:lnTo>
                    <a:lnTo>
                      <a:pt x="931" y="283"/>
                    </a:lnTo>
                    <a:lnTo>
                      <a:pt x="931" y="295"/>
                    </a:lnTo>
                    <a:lnTo>
                      <a:pt x="933" y="308"/>
                    </a:lnTo>
                    <a:lnTo>
                      <a:pt x="935" y="321"/>
                    </a:lnTo>
                    <a:lnTo>
                      <a:pt x="939" y="334"/>
                    </a:lnTo>
                    <a:lnTo>
                      <a:pt x="939" y="348"/>
                    </a:lnTo>
                    <a:lnTo>
                      <a:pt x="941" y="363"/>
                    </a:lnTo>
                    <a:lnTo>
                      <a:pt x="943" y="376"/>
                    </a:lnTo>
                    <a:lnTo>
                      <a:pt x="944" y="391"/>
                    </a:lnTo>
                    <a:lnTo>
                      <a:pt x="946" y="405"/>
                    </a:lnTo>
                    <a:lnTo>
                      <a:pt x="948" y="420"/>
                    </a:lnTo>
                    <a:lnTo>
                      <a:pt x="950" y="435"/>
                    </a:lnTo>
                    <a:lnTo>
                      <a:pt x="952" y="450"/>
                    </a:lnTo>
                    <a:lnTo>
                      <a:pt x="952" y="466"/>
                    </a:lnTo>
                    <a:lnTo>
                      <a:pt x="954" y="479"/>
                    </a:lnTo>
                    <a:lnTo>
                      <a:pt x="956" y="494"/>
                    </a:lnTo>
                    <a:lnTo>
                      <a:pt x="958" y="511"/>
                    </a:lnTo>
                    <a:lnTo>
                      <a:pt x="958" y="526"/>
                    </a:lnTo>
                    <a:lnTo>
                      <a:pt x="960" y="542"/>
                    </a:lnTo>
                    <a:lnTo>
                      <a:pt x="960" y="557"/>
                    </a:lnTo>
                    <a:lnTo>
                      <a:pt x="962" y="572"/>
                    </a:lnTo>
                    <a:lnTo>
                      <a:pt x="962" y="587"/>
                    </a:lnTo>
                    <a:lnTo>
                      <a:pt x="963" y="602"/>
                    </a:lnTo>
                    <a:lnTo>
                      <a:pt x="963" y="616"/>
                    </a:lnTo>
                    <a:lnTo>
                      <a:pt x="963" y="631"/>
                    </a:lnTo>
                    <a:lnTo>
                      <a:pt x="963" y="646"/>
                    </a:lnTo>
                    <a:lnTo>
                      <a:pt x="963" y="661"/>
                    </a:lnTo>
                    <a:lnTo>
                      <a:pt x="963" y="675"/>
                    </a:lnTo>
                    <a:lnTo>
                      <a:pt x="963" y="690"/>
                    </a:lnTo>
                    <a:lnTo>
                      <a:pt x="963" y="703"/>
                    </a:lnTo>
                    <a:lnTo>
                      <a:pt x="963" y="716"/>
                    </a:lnTo>
                    <a:lnTo>
                      <a:pt x="962" y="732"/>
                    </a:lnTo>
                    <a:lnTo>
                      <a:pt x="962" y="745"/>
                    </a:lnTo>
                    <a:lnTo>
                      <a:pt x="960" y="756"/>
                    </a:lnTo>
                    <a:lnTo>
                      <a:pt x="960" y="770"/>
                    </a:lnTo>
                    <a:lnTo>
                      <a:pt x="958" y="783"/>
                    </a:lnTo>
                    <a:lnTo>
                      <a:pt x="958" y="796"/>
                    </a:lnTo>
                    <a:lnTo>
                      <a:pt x="954" y="808"/>
                    </a:lnTo>
                    <a:lnTo>
                      <a:pt x="952" y="819"/>
                    </a:lnTo>
                    <a:lnTo>
                      <a:pt x="950" y="828"/>
                    </a:lnTo>
                    <a:lnTo>
                      <a:pt x="948" y="840"/>
                    </a:lnTo>
                    <a:lnTo>
                      <a:pt x="944" y="849"/>
                    </a:lnTo>
                    <a:lnTo>
                      <a:pt x="943" y="859"/>
                    </a:lnTo>
                    <a:lnTo>
                      <a:pt x="939" y="868"/>
                    </a:lnTo>
                    <a:lnTo>
                      <a:pt x="937" y="880"/>
                    </a:lnTo>
                    <a:lnTo>
                      <a:pt x="933" y="887"/>
                    </a:lnTo>
                    <a:lnTo>
                      <a:pt x="929" y="895"/>
                    </a:lnTo>
                    <a:lnTo>
                      <a:pt x="925" y="901"/>
                    </a:lnTo>
                    <a:lnTo>
                      <a:pt x="922" y="908"/>
                    </a:lnTo>
                    <a:lnTo>
                      <a:pt x="916" y="914"/>
                    </a:lnTo>
                    <a:lnTo>
                      <a:pt x="912" y="922"/>
                    </a:lnTo>
                    <a:lnTo>
                      <a:pt x="906" y="925"/>
                    </a:lnTo>
                    <a:lnTo>
                      <a:pt x="903" y="931"/>
                    </a:lnTo>
                    <a:lnTo>
                      <a:pt x="895" y="935"/>
                    </a:lnTo>
                    <a:lnTo>
                      <a:pt x="889" y="939"/>
                    </a:lnTo>
                    <a:lnTo>
                      <a:pt x="880" y="941"/>
                    </a:lnTo>
                    <a:lnTo>
                      <a:pt x="872" y="944"/>
                    </a:lnTo>
                    <a:lnTo>
                      <a:pt x="863" y="948"/>
                    </a:lnTo>
                    <a:lnTo>
                      <a:pt x="855" y="950"/>
                    </a:lnTo>
                    <a:lnTo>
                      <a:pt x="844" y="954"/>
                    </a:lnTo>
                    <a:lnTo>
                      <a:pt x="834" y="956"/>
                    </a:lnTo>
                    <a:lnTo>
                      <a:pt x="821" y="958"/>
                    </a:lnTo>
                    <a:lnTo>
                      <a:pt x="810" y="960"/>
                    </a:lnTo>
                    <a:lnTo>
                      <a:pt x="796" y="960"/>
                    </a:lnTo>
                    <a:lnTo>
                      <a:pt x="785" y="963"/>
                    </a:lnTo>
                    <a:lnTo>
                      <a:pt x="770" y="963"/>
                    </a:lnTo>
                    <a:lnTo>
                      <a:pt x="756" y="965"/>
                    </a:lnTo>
                    <a:lnTo>
                      <a:pt x="743" y="965"/>
                    </a:lnTo>
                    <a:lnTo>
                      <a:pt x="730" y="965"/>
                    </a:lnTo>
                    <a:lnTo>
                      <a:pt x="713" y="965"/>
                    </a:lnTo>
                    <a:lnTo>
                      <a:pt x="697" y="965"/>
                    </a:lnTo>
                    <a:lnTo>
                      <a:pt x="680" y="965"/>
                    </a:lnTo>
                    <a:lnTo>
                      <a:pt x="665" y="965"/>
                    </a:lnTo>
                    <a:lnTo>
                      <a:pt x="648" y="965"/>
                    </a:lnTo>
                    <a:lnTo>
                      <a:pt x="633" y="965"/>
                    </a:lnTo>
                    <a:lnTo>
                      <a:pt x="616" y="965"/>
                    </a:lnTo>
                    <a:lnTo>
                      <a:pt x="600" y="965"/>
                    </a:lnTo>
                    <a:lnTo>
                      <a:pt x="581" y="965"/>
                    </a:lnTo>
                    <a:lnTo>
                      <a:pt x="564" y="963"/>
                    </a:lnTo>
                    <a:lnTo>
                      <a:pt x="545" y="963"/>
                    </a:lnTo>
                    <a:lnTo>
                      <a:pt x="530" y="963"/>
                    </a:lnTo>
                    <a:lnTo>
                      <a:pt x="511" y="960"/>
                    </a:lnTo>
                    <a:lnTo>
                      <a:pt x="494" y="960"/>
                    </a:lnTo>
                    <a:lnTo>
                      <a:pt x="477" y="960"/>
                    </a:lnTo>
                    <a:lnTo>
                      <a:pt x="460" y="958"/>
                    </a:lnTo>
                    <a:lnTo>
                      <a:pt x="443" y="956"/>
                    </a:lnTo>
                    <a:lnTo>
                      <a:pt x="424" y="954"/>
                    </a:lnTo>
                    <a:lnTo>
                      <a:pt x="407" y="952"/>
                    </a:lnTo>
                    <a:lnTo>
                      <a:pt x="390" y="950"/>
                    </a:lnTo>
                    <a:lnTo>
                      <a:pt x="372" y="948"/>
                    </a:lnTo>
                    <a:lnTo>
                      <a:pt x="355" y="946"/>
                    </a:lnTo>
                    <a:lnTo>
                      <a:pt x="338" y="944"/>
                    </a:lnTo>
                    <a:lnTo>
                      <a:pt x="323" y="942"/>
                    </a:lnTo>
                    <a:lnTo>
                      <a:pt x="306" y="941"/>
                    </a:lnTo>
                    <a:lnTo>
                      <a:pt x="289" y="939"/>
                    </a:lnTo>
                    <a:lnTo>
                      <a:pt x="274" y="937"/>
                    </a:lnTo>
                    <a:lnTo>
                      <a:pt x="258" y="935"/>
                    </a:lnTo>
                    <a:lnTo>
                      <a:pt x="243" y="933"/>
                    </a:lnTo>
                    <a:lnTo>
                      <a:pt x="228" y="931"/>
                    </a:lnTo>
                    <a:lnTo>
                      <a:pt x="215" y="929"/>
                    </a:lnTo>
                    <a:lnTo>
                      <a:pt x="201" y="927"/>
                    </a:lnTo>
                    <a:lnTo>
                      <a:pt x="188" y="925"/>
                    </a:lnTo>
                    <a:lnTo>
                      <a:pt x="175" y="923"/>
                    </a:lnTo>
                    <a:lnTo>
                      <a:pt x="161" y="922"/>
                    </a:lnTo>
                    <a:lnTo>
                      <a:pt x="150" y="920"/>
                    </a:lnTo>
                    <a:lnTo>
                      <a:pt x="139" y="918"/>
                    </a:lnTo>
                    <a:lnTo>
                      <a:pt x="129" y="916"/>
                    </a:lnTo>
                    <a:lnTo>
                      <a:pt x="118" y="914"/>
                    </a:lnTo>
                    <a:lnTo>
                      <a:pt x="110" y="912"/>
                    </a:lnTo>
                    <a:lnTo>
                      <a:pt x="101" y="910"/>
                    </a:lnTo>
                    <a:lnTo>
                      <a:pt x="91" y="910"/>
                    </a:lnTo>
                    <a:lnTo>
                      <a:pt x="84" y="908"/>
                    </a:lnTo>
                    <a:lnTo>
                      <a:pt x="78" y="906"/>
                    </a:lnTo>
                    <a:lnTo>
                      <a:pt x="72" y="904"/>
                    </a:lnTo>
                    <a:lnTo>
                      <a:pt x="66" y="904"/>
                    </a:lnTo>
                    <a:lnTo>
                      <a:pt x="63" y="903"/>
                    </a:lnTo>
                    <a:lnTo>
                      <a:pt x="61" y="903"/>
                    </a:lnTo>
                    <a:lnTo>
                      <a:pt x="53" y="901"/>
                    </a:lnTo>
                    <a:lnTo>
                      <a:pt x="47" y="899"/>
                    </a:lnTo>
                    <a:lnTo>
                      <a:pt x="44" y="895"/>
                    </a:lnTo>
                    <a:lnTo>
                      <a:pt x="38" y="895"/>
                    </a:lnTo>
                    <a:lnTo>
                      <a:pt x="30" y="889"/>
                    </a:lnTo>
                    <a:lnTo>
                      <a:pt x="23" y="884"/>
                    </a:lnTo>
                    <a:lnTo>
                      <a:pt x="19" y="876"/>
                    </a:lnTo>
                    <a:lnTo>
                      <a:pt x="13" y="870"/>
                    </a:lnTo>
                    <a:lnTo>
                      <a:pt x="9" y="863"/>
                    </a:lnTo>
                    <a:lnTo>
                      <a:pt x="8" y="857"/>
                    </a:lnTo>
                    <a:lnTo>
                      <a:pt x="6" y="849"/>
                    </a:lnTo>
                    <a:lnTo>
                      <a:pt x="4" y="844"/>
                    </a:lnTo>
                    <a:lnTo>
                      <a:pt x="2" y="838"/>
                    </a:lnTo>
                    <a:lnTo>
                      <a:pt x="2" y="834"/>
                    </a:lnTo>
                    <a:lnTo>
                      <a:pt x="2" y="827"/>
                    </a:lnTo>
                    <a:lnTo>
                      <a:pt x="4" y="825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8" name="Freeform 35"/>
              <p:cNvSpPr>
                <a:spLocks/>
              </p:cNvSpPr>
              <p:nvPr/>
            </p:nvSpPr>
            <p:spPr bwMode="auto">
              <a:xfrm>
                <a:off x="4690" y="358"/>
                <a:ext cx="399" cy="128"/>
              </a:xfrm>
              <a:custGeom>
                <a:avLst/>
                <a:gdLst>
                  <a:gd name="T0" fmla="*/ 2 w 798"/>
                  <a:gd name="T1" fmla="*/ 91 h 256"/>
                  <a:gd name="T2" fmla="*/ 23 w 798"/>
                  <a:gd name="T3" fmla="*/ 68 h 256"/>
                  <a:gd name="T4" fmla="*/ 48 w 798"/>
                  <a:gd name="T5" fmla="*/ 64 h 256"/>
                  <a:gd name="T6" fmla="*/ 70 w 798"/>
                  <a:gd name="T7" fmla="*/ 61 h 256"/>
                  <a:gd name="T8" fmla="*/ 93 w 798"/>
                  <a:gd name="T9" fmla="*/ 57 h 256"/>
                  <a:gd name="T10" fmla="*/ 125 w 798"/>
                  <a:gd name="T11" fmla="*/ 53 h 256"/>
                  <a:gd name="T12" fmla="*/ 160 w 798"/>
                  <a:gd name="T13" fmla="*/ 45 h 256"/>
                  <a:gd name="T14" fmla="*/ 200 w 798"/>
                  <a:gd name="T15" fmla="*/ 40 h 256"/>
                  <a:gd name="T16" fmla="*/ 241 w 798"/>
                  <a:gd name="T17" fmla="*/ 32 h 256"/>
                  <a:gd name="T18" fmla="*/ 287 w 798"/>
                  <a:gd name="T19" fmla="*/ 26 h 256"/>
                  <a:gd name="T20" fmla="*/ 331 w 798"/>
                  <a:gd name="T21" fmla="*/ 21 h 256"/>
                  <a:gd name="T22" fmla="*/ 374 w 798"/>
                  <a:gd name="T23" fmla="*/ 15 h 256"/>
                  <a:gd name="T24" fmla="*/ 414 w 798"/>
                  <a:gd name="T25" fmla="*/ 9 h 256"/>
                  <a:gd name="T26" fmla="*/ 454 w 798"/>
                  <a:gd name="T27" fmla="*/ 4 h 256"/>
                  <a:gd name="T28" fmla="*/ 488 w 798"/>
                  <a:gd name="T29" fmla="*/ 0 h 256"/>
                  <a:gd name="T30" fmla="*/ 519 w 798"/>
                  <a:gd name="T31" fmla="*/ 0 h 256"/>
                  <a:gd name="T32" fmla="*/ 542 w 798"/>
                  <a:gd name="T33" fmla="*/ 0 h 256"/>
                  <a:gd name="T34" fmla="*/ 566 w 798"/>
                  <a:gd name="T35" fmla="*/ 4 h 256"/>
                  <a:gd name="T36" fmla="*/ 595 w 798"/>
                  <a:gd name="T37" fmla="*/ 15 h 256"/>
                  <a:gd name="T38" fmla="*/ 633 w 798"/>
                  <a:gd name="T39" fmla="*/ 34 h 256"/>
                  <a:gd name="T40" fmla="*/ 659 w 798"/>
                  <a:gd name="T41" fmla="*/ 47 h 256"/>
                  <a:gd name="T42" fmla="*/ 678 w 798"/>
                  <a:gd name="T43" fmla="*/ 59 h 256"/>
                  <a:gd name="T44" fmla="*/ 701 w 798"/>
                  <a:gd name="T45" fmla="*/ 72 h 256"/>
                  <a:gd name="T46" fmla="*/ 734 w 798"/>
                  <a:gd name="T47" fmla="*/ 91 h 256"/>
                  <a:gd name="T48" fmla="*/ 768 w 798"/>
                  <a:gd name="T49" fmla="*/ 116 h 256"/>
                  <a:gd name="T50" fmla="*/ 791 w 798"/>
                  <a:gd name="T51" fmla="*/ 139 h 256"/>
                  <a:gd name="T52" fmla="*/ 796 w 798"/>
                  <a:gd name="T53" fmla="*/ 163 h 256"/>
                  <a:gd name="T54" fmla="*/ 775 w 798"/>
                  <a:gd name="T55" fmla="*/ 171 h 256"/>
                  <a:gd name="T56" fmla="*/ 747 w 798"/>
                  <a:gd name="T57" fmla="*/ 178 h 256"/>
                  <a:gd name="T58" fmla="*/ 711 w 798"/>
                  <a:gd name="T59" fmla="*/ 186 h 256"/>
                  <a:gd name="T60" fmla="*/ 667 w 798"/>
                  <a:gd name="T61" fmla="*/ 194 h 256"/>
                  <a:gd name="T62" fmla="*/ 620 w 798"/>
                  <a:gd name="T63" fmla="*/ 203 h 256"/>
                  <a:gd name="T64" fmla="*/ 566 w 798"/>
                  <a:gd name="T65" fmla="*/ 211 h 256"/>
                  <a:gd name="T66" fmla="*/ 511 w 798"/>
                  <a:gd name="T67" fmla="*/ 218 h 256"/>
                  <a:gd name="T68" fmla="*/ 454 w 798"/>
                  <a:gd name="T69" fmla="*/ 226 h 256"/>
                  <a:gd name="T70" fmla="*/ 397 w 798"/>
                  <a:gd name="T71" fmla="*/ 234 h 256"/>
                  <a:gd name="T72" fmla="*/ 342 w 798"/>
                  <a:gd name="T73" fmla="*/ 239 h 256"/>
                  <a:gd name="T74" fmla="*/ 291 w 798"/>
                  <a:gd name="T75" fmla="*/ 245 h 256"/>
                  <a:gd name="T76" fmla="*/ 243 w 798"/>
                  <a:gd name="T77" fmla="*/ 249 h 256"/>
                  <a:gd name="T78" fmla="*/ 203 w 798"/>
                  <a:gd name="T79" fmla="*/ 253 h 256"/>
                  <a:gd name="T80" fmla="*/ 167 w 798"/>
                  <a:gd name="T81" fmla="*/ 254 h 256"/>
                  <a:gd name="T82" fmla="*/ 144 w 798"/>
                  <a:gd name="T83" fmla="*/ 256 h 256"/>
                  <a:gd name="T84" fmla="*/ 114 w 798"/>
                  <a:gd name="T85" fmla="*/ 251 h 256"/>
                  <a:gd name="T86" fmla="*/ 86 w 798"/>
                  <a:gd name="T87" fmla="*/ 235 h 256"/>
                  <a:gd name="T88" fmla="*/ 61 w 798"/>
                  <a:gd name="T89" fmla="*/ 213 h 256"/>
                  <a:gd name="T90" fmla="*/ 40 w 798"/>
                  <a:gd name="T91" fmla="*/ 186 h 256"/>
                  <a:gd name="T92" fmla="*/ 23 w 798"/>
                  <a:gd name="T93" fmla="*/ 156 h 256"/>
                  <a:gd name="T94" fmla="*/ 11 w 798"/>
                  <a:gd name="T95" fmla="*/ 131 h 256"/>
                  <a:gd name="T96" fmla="*/ 2 w 798"/>
                  <a:gd name="T97" fmla="*/ 112 h 256"/>
                  <a:gd name="T98" fmla="*/ 0 w 798"/>
                  <a:gd name="T99" fmla="*/ 104 h 2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98"/>
                  <a:gd name="T151" fmla="*/ 0 h 256"/>
                  <a:gd name="T152" fmla="*/ 798 w 798"/>
                  <a:gd name="T153" fmla="*/ 256 h 2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98" h="256">
                    <a:moveTo>
                      <a:pt x="0" y="104"/>
                    </a:moveTo>
                    <a:lnTo>
                      <a:pt x="0" y="102"/>
                    </a:lnTo>
                    <a:lnTo>
                      <a:pt x="0" y="97"/>
                    </a:lnTo>
                    <a:lnTo>
                      <a:pt x="2" y="91"/>
                    </a:lnTo>
                    <a:lnTo>
                      <a:pt x="6" y="83"/>
                    </a:lnTo>
                    <a:lnTo>
                      <a:pt x="9" y="76"/>
                    </a:lnTo>
                    <a:lnTo>
                      <a:pt x="17" y="72"/>
                    </a:lnTo>
                    <a:lnTo>
                      <a:pt x="23" y="68"/>
                    </a:lnTo>
                    <a:lnTo>
                      <a:pt x="28" y="66"/>
                    </a:lnTo>
                    <a:lnTo>
                      <a:pt x="36" y="66"/>
                    </a:lnTo>
                    <a:lnTo>
                      <a:pt x="44" y="66"/>
                    </a:lnTo>
                    <a:lnTo>
                      <a:pt x="48" y="64"/>
                    </a:lnTo>
                    <a:lnTo>
                      <a:pt x="55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0" y="61"/>
                    </a:lnTo>
                    <a:lnTo>
                      <a:pt x="74" y="61"/>
                    </a:lnTo>
                    <a:lnTo>
                      <a:pt x="80" y="59"/>
                    </a:lnTo>
                    <a:lnTo>
                      <a:pt x="87" y="59"/>
                    </a:lnTo>
                    <a:lnTo>
                      <a:pt x="93" y="57"/>
                    </a:lnTo>
                    <a:lnTo>
                      <a:pt x="101" y="57"/>
                    </a:lnTo>
                    <a:lnTo>
                      <a:pt x="108" y="55"/>
                    </a:lnTo>
                    <a:lnTo>
                      <a:pt x="116" y="53"/>
                    </a:lnTo>
                    <a:lnTo>
                      <a:pt x="125" y="53"/>
                    </a:lnTo>
                    <a:lnTo>
                      <a:pt x="135" y="51"/>
                    </a:lnTo>
                    <a:lnTo>
                      <a:pt x="143" y="49"/>
                    </a:lnTo>
                    <a:lnTo>
                      <a:pt x="150" y="47"/>
                    </a:lnTo>
                    <a:lnTo>
                      <a:pt x="160" y="45"/>
                    </a:lnTo>
                    <a:lnTo>
                      <a:pt x="171" y="45"/>
                    </a:lnTo>
                    <a:lnTo>
                      <a:pt x="181" y="44"/>
                    </a:lnTo>
                    <a:lnTo>
                      <a:pt x="190" y="42"/>
                    </a:lnTo>
                    <a:lnTo>
                      <a:pt x="200" y="40"/>
                    </a:lnTo>
                    <a:lnTo>
                      <a:pt x="211" y="38"/>
                    </a:lnTo>
                    <a:lnTo>
                      <a:pt x="220" y="36"/>
                    </a:lnTo>
                    <a:lnTo>
                      <a:pt x="232" y="34"/>
                    </a:lnTo>
                    <a:lnTo>
                      <a:pt x="241" y="32"/>
                    </a:lnTo>
                    <a:lnTo>
                      <a:pt x="253" y="32"/>
                    </a:lnTo>
                    <a:lnTo>
                      <a:pt x="264" y="30"/>
                    </a:lnTo>
                    <a:lnTo>
                      <a:pt x="276" y="28"/>
                    </a:lnTo>
                    <a:lnTo>
                      <a:pt x="287" y="26"/>
                    </a:lnTo>
                    <a:lnTo>
                      <a:pt x="298" y="26"/>
                    </a:lnTo>
                    <a:lnTo>
                      <a:pt x="308" y="23"/>
                    </a:lnTo>
                    <a:lnTo>
                      <a:pt x="319" y="23"/>
                    </a:lnTo>
                    <a:lnTo>
                      <a:pt x="331" y="21"/>
                    </a:lnTo>
                    <a:lnTo>
                      <a:pt x="340" y="19"/>
                    </a:lnTo>
                    <a:lnTo>
                      <a:pt x="352" y="17"/>
                    </a:lnTo>
                    <a:lnTo>
                      <a:pt x="363" y="17"/>
                    </a:lnTo>
                    <a:lnTo>
                      <a:pt x="374" y="15"/>
                    </a:lnTo>
                    <a:lnTo>
                      <a:pt x="386" y="13"/>
                    </a:lnTo>
                    <a:lnTo>
                      <a:pt x="395" y="11"/>
                    </a:lnTo>
                    <a:lnTo>
                      <a:pt x="405" y="11"/>
                    </a:lnTo>
                    <a:lnTo>
                      <a:pt x="414" y="9"/>
                    </a:lnTo>
                    <a:lnTo>
                      <a:pt x="426" y="7"/>
                    </a:lnTo>
                    <a:lnTo>
                      <a:pt x="435" y="6"/>
                    </a:lnTo>
                    <a:lnTo>
                      <a:pt x="445" y="6"/>
                    </a:lnTo>
                    <a:lnTo>
                      <a:pt x="454" y="4"/>
                    </a:lnTo>
                    <a:lnTo>
                      <a:pt x="464" y="4"/>
                    </a:lnTo>
                    <a:lnTo>
                      <a:pt x="471" y="2"/>
                    </a:lnTo>
                    <a:lnTo>
                      <a:pt x="479" y="2"/>
                    </a:lnTo>
                    <a:lnTo>
                      <a:pt x="488" y="0"/>
                    </a:lnTo>
                    <a:lnTo>
                      <a:pt x="496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9" y="0"/>
                    </a:lnTo>
                    <a:lnTo>
                      <a:pt x="526" y="0"/>
                    </a:lnTo>
                    <a:lnTo>
                      <a:pt x="530" y="0"/>
                    </a:lnTo>
                    <a:lnTo>
                      <a:pt x="536" y="0"/>
                    </a:lnTo>
                    <a:lnTo>
                      <a:pt x="542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3" y="4"/>
                    </a:lnTo>
                    <a:lnTo>
                      <a:pt x="566" y="4"/>
                    </a:lnTo>
                    <a:lnTo>
                      <a:pt x="574" y="6"/>
                    </a:lnTo>
                    <a:lnTo>
                      <a:pt x="580" y="9"/>
                    </a:lnTo>
                    <a:lnTo>
                      <a:pt x="587" y="13"/>
                    </a:lnTo>
                    <a:lnTo>
                      <a:pt x="595" y="15"/>
                    </a:lnTo>
                    <a:lnTo>
                      <a:pt x="604" y="21"/>
                    </a:lnTo>
                    <a:lnTo>
                      <a:pt x="614" y="25"/>
                    </a:lnTo>
                    <a:lnTo>
                      <a:pt x="623" y="30"/>
                    </a:lnTo>
                    <a:lnTo>
                      <a:pt x="633" y="34"/>
                    </a:lnTo>
                    <a:lnTo>
                      <a:pt x="642" y="40"/>
                    </a:lnTo>
                    <a:lnTo>
                      <a:pt x="648" y="42"/>
                    </a:lnTo>
                    <a:lnTo>
                      <a:pt x="654" y="45"/>
                    </a:lnTo>
                    <a:lnTo>
                      <a:pt x="659" y="47"/>
                    </a:lnTo>
                    <a:lnTo>
                      <a:pt x="665" y="51"/>
                    </a:lnTo>
                    <a:lnTo>
                      <a:pt x="669" y="53"/>
                    </a:lnTo>
                    <a:lnTo>
                      <a:pt x="675" y="57"/>
                    </a:lnTo>
                    <a:lnTo>
                      <a:pt x="678" y="59"/>
                    </a:lnTo>
                    <a:lnTo>
                      <a:pt x="684" y="63"/>
                    </a:lnTo>
                    <a:lnTo>
                      <a:pt x="690" y="64"/>
                    </a:lnTo>
                    <a:lnTo>
                      <a:pt x="696" y="68"/>
                    </a:lnTo>
                    <a:lnTo>
                      <a:pt x="701" y="72"/>
                    </a:lnTo>
                    <a:lnTo>
                      <a:pt x="707" y="74"/>
                    </a:lnTo>
                    <a:lnTo>
                      <a:pt x="716" y="80"/>
                    </a:lnTo>
                    <a:lnTo>
                      <a:pt x="724" y="85"/>
                    </a:lnTo>
                    <a:lnTo>
                      <a:pt x="734" y="91"/>
                    </a:lnTo>
                    <a:lnTo>
                      <a:pt x="743" y="99"/>
                    </a:lnTo>
                    <a:lnTo>
                      <a:pt x="753" y="104"/>
                    </a:lnTo>
                    <a:lnTo>
                      <a:pt x="760" y="110"/>
                    </a:lnTo>
                    <a:lnTo>
                      <a:pt x="768" y="116"/>
                    </a:lnTo>
                    <a:lnTo>
                      <a:pt x="775" y="123"/>
                    </a:lnTo>
                    <a:lnTo>
                      <a:pt x="781" y="127"/>
                    </a:lnTo>
                    <a:lnTo>
                      <a:pt x="787" y="133"/>
                    </a:lnTo>
                    <a:lnTo>
                      <a:pt x="791" y="139"/>
                    </a:lnTo>
                    <a:lnTo>
                      <a:pt x="794" y="142"/>
                    </a:lnTo>
                    <a:lnTo>
                      <a:pt x="798" y="152"/>
                    </a:lnTo>
                    <a:lnTo>
                      <a:pt x="798" y="159"/>
                    </a:lnTo>
                    <a:lnTo>
                      <a:pt x="796" y="163"/>
                    </a:lnTo>
                    <a:lnTo>
                      <a:pt x="789" y="165"/>
                    </a:lnTo>
                    <a:lnTo>
                      <a:pt x="785" y="167"/>
                    </a:lnTo>
                    <a:lnTo>
                      <a:pt x="781" y="169"/>
                    </a:lnTo>
                    <a:lnTo>
                      <a:pt x="775" y="171"/>
                    </a:lnTo>
                    <a:lnTo>
                      <a:pt x="770" y="173"/>
                    </a:lnTo>
                    <a:lnTo>
                      <a:pt x="762" y="175"/>
                    </a:lnTo>
                    <a:lnTo>
                      <a:pt x="755" y="177"/>
                    </a:lnTo>
                    <a:lnTo>
                      <a:pt x="747" y="178"/>
                    </a:lnTo>
                    <a:lnTo>
                      <a:pt x="739" y="180"/>
                    </a:lnTo>
                    <a:lnTo>
                      <a:pt x="730" y="182"/>
                    </a:lnTo>
                    <a:lnTo>
                      <a:pt x="720" y="184"/>
                    </a:lnTo>
                    <a:lnTo>
                      <a:pt x="711" y="186"/>
                    </a:lnTo>
                    <a:lnTo>
                      <a:pt x="701" y="190"/>
                    </a:lnTo>
                    <a:lnTo>
                      <a:pt x="690" y="190"/>
                    </a:lnTo>
                    <a:lnTo>
                      <a:pt x="678" y="192"/>
                    </a:lnTo>
                    <a:lnTo>
                      <a:pt x="667" y="194"/>
                    </a:lnTo>
                    <a:lnTo>
                      <a:pt x="658" y="197"/>
                    </a:lnTo>
                    <a:lnTo>
                      <a:pt x="644" y="199"/>
                    </a:lnTo>
                    <a:lnTo>
                      <a:pt x="631" y="201"/>
                    </a:lnTo>
                    <a:lnTo>
                      <a:pt x="620" y="203"/>
                    </a:lnTo>
                    <a:lnTo>
                      <a:pt x="606" y="205"/>
                    </a:lnTo>
                    <a:lnTo>
                      <a:pt x="593" y="207"/>
                    </a:lnTo>
                    <a:lnTo>
                      <a:pt x="580" y="209"/>
                    </a:lnTo>
                    <a:lnTo>
                      <a:pt x="566" y="211"/>
                    </a:lnTo>
                    <a:lnTo>
                      <a:pt x="553" y="213"/>
                    </a:lnTo>
                    <a:lnTo>
                      <a:pt x="538" y="215"/>
                    </a:lnTo>
                    <a:lnTo>
                      <a:pt x="525" y="216"/>
                    </a:lnTo>
                    <a:lnTo>
                      <a:pt x="511" y="218"/>
                    </a:lnTo>
                    <a:lnTo>
                      <a:pt x="498" y="222"/>
                    </a:lnTo>
                    <a:lnTo>
                      <a:pt x="483" y="222"/>
                    </a:lnTo>
                    <a:lnTo>
                      <a:pt x="469" y="224"/>
                    </a:lnTo>
                    <a:lnTo>
                      <a:pt x="454" y="226"/>
                    </a:lnTo>
                    <a:lnTo>
                      <a:pt x="439" y="228"/>
                    </a:lnTo>
                    <a:lnTo>
                      <a:pt x="426" y="230"/>
                    </a:lnTo>
                    <a:lnTo>
                      <a:pt x="411" y="232"/>
                    </a:lnTo>
                    <a:lnTo>
                      <a:pt x="397" y="234"/>
                    </a:lnTo>
                    <a:lnTo>
                      <a:pt x="384" y="235"/>
                    </a:lnTo>
                    <a:lnTo>
                      <a:pt x="371" y="237"/>
                    </a:lnTo>
                    <a:lnTo>
                      <a:pt x="355" y="239"/>
                    </a:lnTo>
                    <a:lnTo>
                      <a:pt x="342" y="239"/>
                    </a:lnTo>
                    <a:lnTo>
                      <a:pt x="329" y="241"/>
                    </a:lnTo>
                    <a:lnTo>
                      <a:pt x="315" y="243"/>
                    </a:lnTo>
                    <a:lnTo>
                      <a:pt x="304" y="245"/>
                    </a:lnTo>
                    <a:lnTo>
                      <a:pt x="291" y="245"/>
                    </a:lnTo>
                    <a:lnTo>
                      <a:pt x="279" y="247"/>
                    </a:lnTo>
                    <a:lnTo>
                      <a:pt x="266" y="247"/>
                    </a:lnTo>
                    <a:lnTo>
                      <a:pt x="255" y="249"/>
                    </a:lnTo>
                    <a:lnTo>
                      <a:pt x="243" y="249"/>
                    </a:lnTo>
                    <a:lnTo>
                      <a:pt x="232" y="251"/>
                    </a:lnTo>
                    <a:lnTo>
                      <a:pt x="220" y="251"/>
                    </a:lnTo>
                    <a:lnTo>
                      <a:pt x="211" y="253"/>
                    </a:lnTo>
                    <a:lnTo>
                      <a:pt x="203" y="253"/>
                    </a:lnTo>
                    <a:lnTo>
                      <a:pt x="194" y="254"/>
                    </a:lnTo>
                    <a:lnTo>
                      <a:pt x="184" y="254"/>
                    </a:lnTo>
                    <a:lnTo>
                      <a:pt x="177" y="254"/>
                    </a:lnTo>
                    <a:lnTo>
                      <a:pt x="167" y="254"/>
                    </a:lnTo>
                    <a:lnTo>
                      <a:pt x="162" y="256"/>
                    </a:lnTo>
                    <a:lnTo>
                      <a:pt x="154" y="256"/>
                    </a:lnTo>
                    <a:lnTo>
                      <a:pt x="150" y="256"/>
                    </a:lnTo>
                    <a:lnTo>
                      <a:pt x="144" y="256"/>
                    </a:lnTo>
                    <a:lnTo>
                      <a:pt x="141" y="256"/>
                    </a:lnTo>
                    <a:lnTo>
                      <a:pt x="131" y="254"/>
                    </a:lnTo>
                    <a:lnTo>
                      <a:pt x="124" y="254"/>
                    </a:lnTo>
                    <a:lnTo>
                      <a:pt x="114" y="251"/>
                    </a:lnTo>
                    <a:lnTo>
                      <a:pt x="106" y="249"/>
                    </a:lnTo>
                    <a:lnTo>
                      <a:pt x="99" y="243"/>
                    </a:lnTo>
                    <a:lnTo>
                      <a:pt x="93" y="239"/>
                    </a:lnTo>
                    <a:lnTo>
                      <a:pt x="86" y="235"/>
                    </a:lnTo>
                    <a:lnTo>
                      <a:pt x="80" y="230"/>
                    </a:lnTo>
                    <a:lnTo>
                      <a:pt x="72" y="224"/>
                    </a:lnTo>
                    <a:lnTo>
                      <a:pt x="67" y="218"/>
                    </a:lnTo>
                    <a:lnTo>
                      <a:pt x="61" y="213"/>
                    </a:lnTo>
                    <a:lnTo>
                      <a:pt x="55" y="207"/>
                    </a:lnTo>
                    <a:lnTo>
                      <a:pt x="49" y="199"/>
                    </a:lnTo>
                    <a:lnTo>
                      <a:pt x="44" y="192"/>
                    </a:lnTo>
                    <a:lnTo>
                      <a:pt x="40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7" y="163"/>
                    </a:lnTo>
                    <a:lnTo>
                      <a:pt x="23" y="156"/>
                    </a:lnTo>
                    <a:lnTo>
                      <a:pt x="19" y="150"/>
                    </a:lnTo>
                    <a:lnTo>
                      <a:pt x="15" y="142"/>
                    </a:lnTo>
                    <a:lnTo>
                      <a:pt x="13" y="137"/>
                    </a:lnTo>
                    <a:lnTo>
                      <a:pt x="11" y="131"/>
                    </a:lnTo>
                    <a:lnTo>
                      <a:pt x="8" y="127"/>
                    </a:lnTo>
                    <a:lnTo>
                      <a:pt x="6" y="121"/>
                    </a:lnTo>
                    <a:lnTo>
                      <a:pt x="4" y="116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9" name="Freeform 36"/>
              <p:cNvSpPr>
                <a:spLocks/>
              </p:cNvSpPr>
              <p:nvPr/>
            </p:nvSpPr>
            <p:spPr bwMode="auto">
              <a:xfrm>
                <a:off x="4646" y="419"/>
                <a:ext cx="125" cy="469"/>
              </a:xfrm>
              <a:custGeom>
                <a:avLst/>
                <a:gdLst>
                  <a:gd name="T0" fmla="*/ 3 w 249"/>
                  <a:gd name="T1" fmla="*/ 749 h 939"/>
                  <a:gd name="T2" fmla="*/ 1 w 249"/>
                  <a:gd name="T3" fmla="*/ 722 h 939"/>
                  <a:gd name="T4" fmla="*/ 0 w 249"/>
                  <a:gd name="T5" fmla="*/ 683 h 939"/>
                  <a:gd name="T6" fmla="*/ 1 w 249"/>
                  <a:gd name="T7" fmla="*/ 633 h 939"/>
                  <a:gd name="T8" fmla="*/ 3 w 249"/>
                  <a:gd name="T9" fmla="*/ 578 h 939"/>
                  <a:gd name="T10" fmla="*/ 5 w 249"/>
                  <a:gd name="T11" fmla="*/ 519 h 939"/>
                  <a:gd name="T12" fmla="*/ 11 w 249"/>
                  <a:gd name="T13" fmla="*/ 455 h 939"/>
                  <a:gd name="T14" fmla="*/ 17 w 249"/>
                  <a:gd name="T15" fmla="*/ 388 h 939"/>
                  <a:gd name="T16" fmla="*/ 22 w 249"/>
                  <a:gd name="T17" fmla="*/ 322 h 939"/>
                  <a:gd name="T18" fmla="*/ 28 w 249"/>
                  <a:gd name="T19" fmla="*/ 257 h 939"/>
                  <a:gd name="T20" fmla="*/ 36 w 249"/>
                  <a:gd name="T21" fmla="*/ 196 h 939"/>
                  <a:gd name="T22" fmla="*/ 41 w 249"/>
                  <a:gd name="T23" fmla="*/ 141 h 939"/>
                  <a:gd name="T24" fmla="*/ 49 w 249"/>
                  <a:gd name="T25" fmla="*/ 92 h 939"/>
                  <a:gd name="T26" fmla="*/ 57 w 249"/>
                  <a:gd name="T27" fmla="*/ 54 h 939"/>
                  <a:gd name="T28" fmla="*/ 64 w 249"/>
                  <a:gd name="T29" fmla="*/ 23 h 939"/>
                  <a:gd name="T30" fmla="*/ 77 w 249"/>
                  <a:gd name="T31" fmla="*/ 4 h 939"/>
                  <a:gd name="T32" fmla="*/ 98 w 249"/>
                  <a:gd name="T33" fmla="*/ 0 h 939"/>
                  <a:gd name="T34" fmla="*/ 125 w 249"/>
                  <a:gd name="T35" fmla="*/ 10 h 939"/>
                  <a:gd name="T36" fmla="*/ 155 w 249"/>
                  <a:gd name="T37" fmla="*/ 27 h 939"/>
                  <a:gd name="T38" fmla="*/ 186 w 249"/>
                  <a:gd name="T39" fmla="*/ 52 h 939"/>
                  <a:gd name="T40" fmla="*/ 212 w 249"/>
                  <a:gd name="T41" fmla="*/ 78 h 939"/>
                  <a:gd name="T42" fmla="*/ 233 w 249"/>
                  <a:gd name="T43" fmla="*/ 107 h 939"/>
                  <a:gd name="T44" fmla="*/ 245 w 249"/>
                  <a:gd name="T45" fmla="*/ 133 h 939"/>
                  <a:gd name="T46" fmla="*/ 247 w 249"/>
                  <a:gd name="T47" fmla="*/ 156 h 939"/>
                  <a:gd name="T48" fmla="*/ 245 w 249"/>
                  <a:gd name="T49" fmla="*/ 179 h 939"/>
                  <a:gd name="T50" fmla="*/ 243 w 249"/>
                  <a:gd name="T51" fmla="*/ 206 h 939"/>
                  <a:gd name="T52" fmla="*/ 241 w 249"/>
                  <a:gd name="T53" fmla="*/ 238 h 939"/>
                  <a:gd name="T54" fmla="*/ 237 w 249"/>
                  <a:gd name="T55" fmla="*/ 272 h 939"/>
                  <a:gd name="T56" fmla="*/ 235 w 249"/>
                  <a:gd name="T57" fmla="*/ 310 h 939"/>
                  <a:gd name="T58" fmla="*/ 233 w 249"/>
                  <a:gd name="T59" fmla="*/ 352 h 939"/>
                  <a:gd name="T60" fmla="*/ 231 w 249"/>
                  <a:gd name="T61" fmla="*/ 398 h 939"/>
                  <a:gd name="T62" fmla="*/ 228 w 249"/>
                  <a:gd name="T63" fmla="*/ 441 h 939"/>
                  <a:gd name="T64" fmla="*/ 226 w 249"/>
                  <a:gd name="T65" fmla="*/ 483 h 939"/>
                  <a:gd name="T66" fmla="*/ 222 w 249"/>
                  <a:gd name="T67" fmla="*/ 525 h 939"/>
                  <a:gd name="T68" fmla="*/ 220 w 249"/>
                  <a:gd name="T69" fmla="*/ 565 h 939"/>
                  <a:gd name="T70" fmla="*/ 216 w 249"/>
                  <a:gd name="T71" fmla="*/ 601 h 939"/>
                  <a:gd name="T72" fmla="*/ 214 w 249"/>
                  <a:gd name="T73" fmla="*/ 635 h 939"/>
                  <a:gd name="T74" fmla="*/ 212 w 249"/>
                  <a:gd name="T75" fmla="*/ 660 h 939"/>
                  <a:gd name="T76" fmla="*/ 211 w 249"/>
                  <a:gd name="T77" fmla="*/ 683 h 939"/>
                  <a:gd name="T78" fmla="*/ 207 w 249"/>
                  <a:gd name="T79" fmla="*/ 713 h 939"/>
                  <a:gd name="T80" fmla="*/ 209 w 249"/>
                  <a:gd name="T81" fmla="*/ 747 h 939"/>
                  <a:gd name="T82" fmla="*/ 212 w 249"/>
                  <a:gd name="T83" fmla="*/ 785 h 939"/>
                  <a:gd name="T84" fmla="*/ 218 w 249"/>
                  <a:gd name="T85" fmla="*/ 821 h 939"/>
                  <a:gd name="T86" fmla="*/ 222 w 249"/>
                  <a:gd name="T87" fmla="*/ 857 h 939"/>
                  <a:gd name="T88" fmla="*/ 220 w 249"/>
                  <a:gd name="T89" fmla="*/ 888 h 939"/>
                  <a:gd name="T90" fmla="*/ 214 w 249"/>
                  <a:gd name="T91" fmla="*/ 912 h 939"/>
                  <a:gd name="T92" fmla="*/ 199 w 249"/>
                  <a:gd name="T93" fmla="*/ 931 h 939"/>
                  <a:gd name="T94" fmla="*/ 174 w 249"/>
                  <a:gd name="T95" fmla="*/ 939 h 939"/>
                  <a:gd name="T96" fmla="*/ 148 w 249"/>
                  <a:gd name="T97" fmla="*/ 931 h 939"/>
                  <a:gd name="T98" fmla="*/ 117 w 249"/>
                  <a:gd name="T99" fmla="*/ 914 h 939"/>
                  <a:gd name="T100" fmla="*/ 91 w 249"/>
                  <a:gd name="T101" fmla="*/ 890 h 939"/>
                  <a:gd name="T102" fmla="*/ 62 w 249"/>
                  <a:gd name="T103" fmla="*/ 859 h 939"/>
                  <a:gd name="T104" fmla="*/ 38 w 249"/>
                  <a:gd name="T105" fmla="*/ 827 h 939"/>
                  <a:gd name="T106" fmla="*/ 19 w 249"/>
                  <a:gd name="T107" fmla="*/ 797 h 939"/>
                  <a:gd name="T108" fmla="*/ 7 w 249"/>
                  <a:gd name="T109" fmla="*/ 770 h 9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9"/>
                  <a:gd name="T166" fmla="*/ 0 h 939"/>
                  <a:gd name="T167" fmla="*/ 249 w 249"/>
                  <a:gd name="T168" fmla="*/ 939 h 9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9" h="939">
                    <a:moveTo>
                      <a:pt x="7" y="764"/>
                    </a:moveTo>
                    <a:lnTo>
                      <a:pt x="5" y="760"/>
                    </a:lnTo>
                    <a:lnTo>
                      <a:pt x="3" y="755"/>
                    </a:lnTo>
                    <a:lnTo>
                      <a:pt x="3" y="749"/>
                    </a:lnTo>
                    <a:lnTo>
                      <a:pt x="3" y="743"/>
                    </a:lnTo>
                    <a:lnTo>
                      <a:pt x="1" y="736"/>
                    </a:lnTo>
                    <a:lnTo>
                      <a:pt x="1" y="730"/>
                    </a:lnTo>
                    <a:lnTo>
                      <a:pt x="1" y="722"/>
                    </a:lnTo>
                    <a:lnTo>
                      <a:pt x="1" y="713"/>
                    </a:lnTo>
                    <a:lnTo>
                      <a:pt x="0" y="703"/>
                    </a:lnTo>
                    <a:lnTo>
                      <a:pt x="0" y="694"/>
                    </a:lnTo>
                    <a:lnTo>
                      <a:pt x="0" y="683"/>
                    </a:lnTo>
                    <a:lnTo>
                      <a:pt x="0" y="671"/>
                    </a:lnTo>
                    <a:lnTo>
                      <a:pt x="0" y="660"/>
                    </a:lnTo>
                    <a:lnTo>
                      <a:pt x="1" y="646"/>
                    </a:lnTo>
                    <a:lnTo>
                      <a:pt x="1" y="633"/>
                    </a:lnTo>
                    <a:lnTo>
                      <a:pt x="1" y="622"/>
                    </a:lnTo>
                    <a:lnTo>
                      <a:pt x="1" y="607"/>
                    </a:lnTo>
                    <a:lnTo>
                      <a:pt x="1" y="593"/>
                    </a:lnTo>
                    <a:lnTo>
                      <a:pt x="3" y="578"/>
                    </a:lnTo>
                    <a:lnTo>
                      <a:pt x="3" y="565"/>
                    </a:lnTo>
                    <a:lnTo>
                      <a:pt x="3" y="548"/>
                    </a:lnTo>
                    <a:lnTo>
                      <a:pt x="5" y="532"/>
                    </a:lnTo>
                    <a:lnTo>
                      <a:pt x="5" y="519"/>
                    </a:lnTo>
                    <a:lnTo>
                      <a:pt x="7" y="504"/>
                    </a:lnTo>
                    <a:lnTo>
                      <a:pt x="7" y="487"/>
                    </a:lnTo>
                    <a:lnTo>
                      <a:pt x="9" y="470"/>
                    </a:lnTo>
                    <a:lnTo>
                      <a:pt x="11" y="455"/>
                    </a:lnTo>
                    <a:lnTo>
                      <a:pt x="13" y="439"/>
                    </a:lnTo>
                    <a:lnTo>
                      <a:pt x="13" y="422"/>
                    </a:lnTo>
                    <a:lnTo>
                      <a:pt x="15" y="405"/>
                    </a:lnTo>
                    <a:lnTo>
                      <a:pt x="17" y="388"/>
                    </a:lnTo>
                    <a:lnTo>
                      <a:pt x="19" y="373"/>
                    </a:lnTo>
                    <a:lnTo>
                      <a:pt x="19" y="356"/>
                    </a:lnTo>
                    <a:lnTo>
                      <a:pt x="20" y="339"/>
                    </a:lnTo>
                    <a:lnTo>
                      <a:pt x="22" y="322"/>
                    </a:lnTo>
                    <a:lnTo>
                      <a:pt x="24" y="306"/>
                    </a:lnTo>
                    <a:lnTo>
                      <a:pt x="24" y="289"/>
                    </a:lnTo>
                    <a:lnTo>
                      <a:pt x="26" y="274"/>
                    </a:lnTo>
                    <a:lnTo>
                      <a:pt x="28" y="257"/>
                    </a:lnTo>
                    <a:lnTo>
                      <a:pt x="30" y="242"/>
                    </a:lnTo>
                    <a:lnTo>
                      <a:pt x="30" y="227"/>
                    </a:lnTo>
                    <a:lnTo>
                      <a:pt x="34" y="211"/>
                    </a:lnTo>
                    <a:lnTo>
                      <a:pt x="36" y="196"/>
                    </a:lnTo>
                    <a:lnTo>
                      <a:pt x="36" y="183"/>
                    </a:lnTo>
                    <a:lnTo>
                      <a:pt x="38" y="168"/>
                    </a:lnTo>
                    <a:lnTo>
                      <a:pt x="39" y="154"/>
                    </a:lnTo>
                    <a:lnTo>
                      <a:pt x="41" y="141"/>
                    </a:lnTo>
                    <a:lnTo>
                      <a:pt x="43" y="130"/>
                    </a:lnTo>
                    <a:lnTo>
                      <a:pt x="45" y="116"/>
                    </a:lnTo>
                    <a:lnTo>
                      <a:pt x="47" y="103"/>
                    </a:lnTo>
                    <a:lnTo>
                      <a:pt x="49" y="92"/>
                    </a:lnTo>
                    <a:lnTo>
                      <a:pt x="51" y="82"/>
                    </a:lnTo>
                    <a:lnTo>
                      <a:pt x="53" y="71"/>
                    </a:lnTo>
                    <a:lnTo>
                      <a:pt x="55" y="63"/>
                    </a:lnTo>
                    <a:lnTo>
                      <a:pt x="57" y="54"/>
                    </a:lnTo>
                    <a:lnTo>
                      <a:pt x="58" y="46"/>
                    </a:lnTo>
                    <a:lnTo>
                      <a:pt x="60" y="37"/>
                    </a:lnTo>
                    <a:lnTo>
                      <a:pt x="62" y="31"/>
                    </a:lnTo>
                    <a:lnTo>
                      <a:pt x="64" y="23"/>
                    </a:lnTo>
                    <a:lnTo>
                      <a:pt x="66" y="19"/>
                    </a:lnTo>
                    <a:lnTo>
                      <a:pt x="70" y="12"/>
                    </a:lnTo>
                    <a:lnTo>
                      <a:pt x="76" y="8"/>
                    </a:lnTo>
                    <a:lnTo>
                      <a:pt x="77" y="4"/>
                    </a:lnTo>
                    <a:lnTo>
                      <a:pt x="83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9" y="8"/>
                    </a:lnTo>
                    <a:lnTo>
                      <a:pt x="125" y="10"/>
                    </a:lnTo>
                    <a:lnTo>
                      <a:pt x="133" y="14"/>
                    </a:lnTo>
                    <a:lnTo>
                      <a:pt x="140" y="18"/>
                    </a:lnTo>
                    <a:lnTo>
                      <a:pt x="148" y="21"/>
                    </a:lnTo>
                    <a:lnTo>
                      <a:pt x="155" y="27"/>
                    </a:lnTo>
                    <a:lnTo>
                      <a:pt x="163" y="33"/>
                    </a:lnTo>
                    <a:lnTo>
                      <a:pt x="171" y="38"/>
                    </a:lnTo>
                    <a:lnTo>
                      <a:pt x="178" y="46"/>
                    </a:lnTo>
                    <a:lnTo>
                      <a:pt x="186" y="52"/>
                    </a:lnTo>
                    <a:lnTo>
                      <a:pt x="192" y="57"/>
                    </a:lnTo>
                    <a:lnTo>
                      <a:pt x="199" y="65"/>
                    </a:lnTo>
                    <a:lnTo>
                      <a:pt x="207" y="73"/>
                    </a:lnTo>
                    <a:lnTo>
                      <a:pt x="212" y="78"/>
                    </a:lnTo>
                    <a:lnTo>
                      <a:pt x="218" y="86"/>
                    </a:lnTo>
                    <a:lnTo>
                      <a:pt x="224" y="94"/>
                    </a:lnTo>
                    <a:lnTo>
                      <a:pt x="230" y="101"/>
                    </a:lnTo>
                    <a:lnTo>
                      <a:pt x="233" y="107"/>
                    </a:lnTo>
                    <a:lnTo>
                      <a:pt x="237" y="114"/>
                    </a:lnTo>
                    <a:lnTo>
                      <a:pt x="241" y="120"/>
                    </a:lnTo>
                    <a:lnTo>
                      <a:pt x="245" y="128"/>
                    </a:lnTo>
                    <a:lnTo>
                      <a:pt x="245" y="133"/>
                    </a:lnTo>
                    <a:lnTo>
                      <a:pt x="247" y="139"/>
                    </a:lnTo>
                    <a:lnTo>
                      <a:pt x="247" y="145"/>
                    </a:lnTo>
                    <a:lnTo>
                      <a:pt x="249" y="152"/>
                    </a:lnTo>
                    <a:lnTo>
                      <a:pt x="247" y="156"/>
                    </a:lnTo>
                    <a:lnTo>
                      <a:pt x="247" y="164"/>
                    </a:lnTo>
                    <a:lnTo>
                      <a:pt x="245" y="168"/>
                    </a:lnTo>
                    <a:lnTo>
                      <a:pt x="245" y="173"/>
                    </a:lnTo>
                    <a:lnTo>
                      <a:pt x="245" y="179"/>
                    </a:lnTo>
                    <a:lnTo>
                      <a:pt x="245" y="187"/>
                    </a:lnTo>
                    <a:lnTo>
                      <a:pt x="243" y="192"/>
                    </a:lnTo>
                    <a:lnTo>
                      <a:pt x="243" y="198"/>
                    </a:lnTo>
                    <a:lnTo>
                      <a:pt x="243" y="206"/>
                    </a:lnTo>
                    <a:lnTo>
                      <a:pt x="243" y="213"/>
                    </a:lnTo>
                    <a:lnTo>
                      <a:pt x="241" y="221"/>
                    </a:lnTo>
                    <a:lnTo>
                      <a:pt x="241" y="228"/>
                    </a:lnTo>
                    <a:lnTo>
                      <a:pt x="241" y="238"/>
                    </a:lnTo>
                    <a:lnTo>
                      <a:pt x="241" y="246"/>
                    </a:lnTo>
                    <a:lnTo>
                      <a:pt x="239" y="255"/>
                    </a:lnTo>
                    <a:lnTo>
                      <a:pt x="239" y="263"/>
                    </a:lnTo>
                    <a:lnTo>
                      <a:pt x="237" y="272"/>
                    </a:lnTo>
                    <a:lnTo>
                      <a:pt x="237" y="282"/>
                    </a:lnTo>
                    <a:lnTo>
                      <a:pt x="237" y="291"/>
                    </a:lnTo>
                    <a:lnTo>
                      <a:pt x="237" y="303"/>
                    </a:lnTo>
                    <a:lnTo>
                      <a:pt x="235" y="310"/>
                    </a:lnTo>
                    <a:lnTo>
                      <a:pt x="235" y="322"/>
                    </a:lnTo>
                    <a:lnTo>
                      <a:pt x="235" y="331"/>
                    </a:lnTo>
                    <a:lnTo>
                      <a:pt x="233" y="342"/>
                    </a:lnTo>
                    <a:lnTo>
                      <a:pt x="233" y="352"/>
                    </a:lnTo>
                    <a:lnTo>
                      <a:pt x="233" y="363"/>
                    </a:lnTo>
                    <a:lnTo>
                      <a:pt x="231" y="375"/>
                    </a:lnTo>
                    <a:lnTo>
                      <a:pt x="231" y="386"/>
                    </a:lnTo>
                    <a:lnTo>
                      <a:pt x="231" y="398"/>
                    </a:lnTo>
                    <a:lnTo>
                      <a:pt x="231" y="409"/>
                    </a:lnTo>
                    <a:lnTo>
                      <a:pt x="230" y="418"/>
                    </a:lnTo>
                    <a:lnTo>
                      <a:pt x="230" y="430"/>
                    </a:lnTo>
                    <a:lnTo>
                      <a:pt x="228" y="441"/>
                    </a:lnTo>
                    <a:lnTo>
                      <a:pt x="228" y="451"/>
                    </a:lnTo>
                    <a:lnTo>
                      <a:pt x="226" y="462"/>
                    </a:lnTo>
                    <a:lnTo>
                      <a:pt x="226" y="474"/>
                    </a:lnTo>
                    <a:lnTo>
                      <a:pt x="226" y="483"/>
                    </a:lnTo>
                    <a:lnTo>
                      <a:pt x="226" y="494"/>
                    </a:lnTo>
                    <a:lnTo>
                      <a:pt x="224" y="504"/>
                    </a:lnTo>
                    <a:lnTo>
                      <a:pt x="224" y="515"/>
                    </a:lnTo>
                    <a:lnTo>
                      <a:pt x="222" y="525"/>
                    </a:lnTo>
                    <a:lnTo>
                      <a:pt x="222" y="536"/>
                    </a:lnTo>
                    <a:lnTo>
                      <a:pt x="222" y="546"/>
                    </a:lnTo>
                    <a:lnTo>
                      <a:pt x="220" y="555"/>
                    </a:lnTo>
                    <a:lnTo>
                      <a:pt x="220" y="565"/>
                    </a:lnTo>
                    <a:lnTo>
                      <a:pt x="220" y="576"/>
                    </a:lnTo>
                    <a:lnTo>
                      <a:pt x="218" y="584"/>
                    </a:lnTo>
                    <a:lnTo>
                      <a:pt x="218" y="593"/>
                    </a:lnTo>
                    <a:lnTo>
                      <a:pt x="216" y="601"/>
                    </a:lnTo>
                    <a:lnTo>
                      <a:pt x="216" y="610"/>
                    </a:lnTo>
                    <a:lnTo>
                      <a:pt x="216" y="618"/>
                    </a:lnTo>
                    <a:lnTo>
                      <a:pt x="214" y="627"/>
                    </a:lnTo>
                    <a:lnTo>
                      <a:pt x="214" y="635"/>
                    </a:lnTo>
                    <a:lnTo>
                      <a:pt x="214" y="643"/>
                    </a:lnTo>
                    <a:lnTo>
                      <a:pt x="212" y="648"/>
                    </a:lnTo>
                    <a:lnTo>
                      <a:pt x="212" y="654"/>
                    </a:lnTo>
                    <a:lnTo>
                      <a:pt x="212" y="660"/>
                    </a:lnTo>
                    <a:lnTo>
                      <a:pt x="212" y="667"/>
                    </a:lnTo>
                    <a:lnTo>
                      <a:pt x="211" y="673"/>
                    </a:lnTo>
                    <a:lnTo>
                      <a:pt x="211" y="679"/>
                    </a:lnTo>
                    <a:lnTo>
                      <a:pt x="211" y="683"/>
                    </a:lnTo>
                    <a:lnTo>
                      <a:pt x="211" y="688"/>
                    </a:lnTo>
                    <a:lnTo>
                      <a:pt x="209" y="696"/>
                    </a:lnTo>
                    <a:lnTo>
                      <a:pt x="207" y="703"/>
                    </a:lnTo>
                    <a:lnTo>
                      <a:pt x="207" y="713"/>
                    </a:lnTo>
                    <a:lnTo>
                      <a:pt x="207" y="722"/>
                    </a:lnTo>
                    <a:lnTo>
                      <a:pt x="207" y="730"/>
                    </a:lnTo>
                    <a:lnTo>
                      <a:pt x="207" y="738"/>
                    </a:lnTo>
                    <a:lnTo>
                      <a:pt x="209" y="747"/>
                    </a:lnTo>
                    <a:lnTo>
                      <a:pt x="211" y="759"/>
                    </a:lnTo>
                    <a:lnTo>
                      <a:pt x="211" y="766"/>
                    </a:lnTo>
                    <a:lnTo>
                      <a:pt x="212" y="776"/>
                    </a:lnTo>
                    <a:lnTo>
                      <a:pt x="212" y="785"/>
                    </a:lnTo>
                    <a:lnTo>
                      <a:pt x="214" y="795"/>
                    </a:lnTo>
                    <a:lnTo>
                      <a:pt x="216" y="802"/>
                    </a:lnTo>
                    <a:lnTo>
                      <a:pt x="218" y="812"/>
                    </a:lnTo>
                    <a:lnTo>
                      <a:pt x="218" y="821"/>
                    </a:lnTo>
                    <a:lnTo>
                      <a:pt x="220" y="831"/>
                    </a:lnTo>
                    <a:lnTo>
                      <a:pt x="220" y="840"/>
                    </a:lnTo>
                    <a:lnTo>
                      <a:pt x="222" y="848"/>
                    </a:lnTo>
                    <a:lnTo>
                      <a:pt x="222" y="857"/>
                    </a:lnTo>
                    <a:lnTo>
                      <a:pt x="222" y="865"/>
                    </a:lnTo>
                    <a:lnTo>
                      <a:pt x="222" y="873"/>
                    </a:lnTo>
                    <a:lnTo>
                      <a:pt x="222" y="880"/>
                    </a:lnTo>
                    <a:lnTo>
                      <a:pt x="220" y="888"/>
                    </a:lnTo>
                    <a:lnTo>
                      <a:pt x="220" y="895"/>
                    </a:lnTo>
                    <a:lnTo>
                      <a:pt x="218" y="901"/>
                    </a:lnTo>
                    <a:lnTo>
                      <a:pt x="216" y="907"/>
                    </a:lnTo>
                    <a:lnTo>
                      <a:pt x="214" y="912"/>
                    </a:lnTo>
                    <a:lnTo>
                      <a:pt x="211" y="918"/>
                    </a:lnTo>
                    <a:lnTo>
                      <a:pt x="207" y="922"/>
                    </a:lnTo>
                    <a:lnTo>
                      <a:pt x="203" y="928"/>
                    </a:lnTo>
                    <a:lnTo>
                      <a:pt x="199" y="931"/>
                    </a:lnTo>
                    <a:lnTo>
                      <a:pt x="193" y="935"/>
                    </a:lnTo>
                    <a:lnTo>
                      <a:pt x="188" y="937"/>
                    </a:lnTo>
                    <a:lnTo>
                      <a:pt x="180" y="939"/>
                    </a:lnTo>
                    <a:lnTo>
                      <a:pt x="174" y="939"/>
                    </a:lnTo>
                    <a:lnTo>
                      <a:pt x="169" y="939"/>
                    </a:lnTo>
                    <a:lnTo>
                      <a:pt x="161" y="935"/>
                    </a:lnTo>
                    <a:lnTo>
                      <a:pt x="155" y="935"/>
                    </a:lnTo>
                    <a:lnTo>
                      <a:pt x="148" y="931"/>
                    </a:lnTo>
                    <a:lnTo>
                      <a:pt x="140" y="930"/>
                    </a:lnTo>
                    <a:lnTo>
                      <a:pt x="133" y="924"/>
                    </a:lnTo>
                    <a:lnTo>
                      <a:pt x="125" y="920"/>
                    </a:lnTo>
                    <a:lnTo>
                      <a:pt x="117" y="914"/>
                    </a:lnTo>
                    <a:lnTo>
                      <a:pt x="112" y="909"/>
                    </a:lnTo>
                    <a:lnTo>
                      <a:pt x="104" y="903"/>
                    </a:lnTo>
                    <a:lnTo>
                      <a:pt x="98" y="897"/>
                    </a:lnTo>
                    <a:lnTo>
                      <a:pt x="91" y="890"/>
                    </a:lnTo>
                    <a:lnTo>
                      <a:pt x="83" y="884"/>
                    </a:lnTo>
                    <a:lnTo>
                      <a:pt x="76" y="876"/>
                    </a:lnTo>
                    <a:lnTo>
                      <a:pt x="70" y="869"/>
                    </a:lnTo>
                    <a:lnTo>
                      <a:pt x="62" y="859"/>
                    </a:lnTo>
                    <a:lnTo>
                      <a:pt x="57" y="852"/>
                    </a:lnTo>
                    <a:lnTo>
                      <a:pt x="49" y="844"/>
                    </a:lnTo>
                    <a:lnTo>
                      <a:pt x="43" y="836"/>
                    </a:lnTo>
                    <a:lnTo>
                      <a:pt x="38" y="827"/>
                    </a:lnTo>
                    <a:lnTo>
                      <a:pt x="34" y="819"/>
                    </a:lnTo>
                    <a:lnTo>
                      <a:pt x="28" y="812"/>
                    </a:lnTo>
                    <a:lnTo>
                      <a:pt x="24" y="804"/>
                    </a:lnTo>
                    <a:lnTo>
                      <a:pt x="19" y="797"/>
                    </a:lnTo>
                    <a:lnTo>
                      <a:pt x="17" y="791"/>
                    </a:lnTo>
                    <a:lnTo>
                      <a:pt x="13" y="783"/>
                    </a:lnTo>
                    <a:lnTo>
                      <a:pt x="9" y="776"/>
                    </a:lnTo>
                    <a:lnTo>
                      <a:pt x="7" y="770"/>
                    </a:lnTo>
                    <a:lnTo>
                      <a:pt x="7" y="76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0" name="Freeform 37"/>
              <p:cNvSpPr>
                <a:spLocks/>
              </p:cNvSpPr>
              <p:nvPr/>
            </p:nvSpPr>
            <p:spPr bwMode="auto">
              <a:xfrm>
                <a:off x="4807" y="335"/>
                <a:ext cx="169" cy="86"/>
              </a:xfrm>
              <a:custGeom>
                <a:avLst/>
                <a:gdLst>
                  <a:gd name="T0" fmla="*/ 26 w 338"/>
                  <a:gd name="T1" fmla="*/ 84 h 171"/>
                  <a:gd name="T2" fmla="*/ 266 w 338"/>
                  <a:gd name="T3" fmla="*/ 0 h 171"/>
                  <a:gd name="T4" fmla="*/ 279 w 338"/>
                  <a:gd name="T5" fmla="*/ 0 h 171"/>
                  <a:gd name="T6" fmla="*/ 294 w 338"/>
                  <a:gd name="T7" fmla="*/ 4 h 171"/>
                  <a:gd name="T8" fmla="*/ 304 w 338"/>
                  <a:gd name="T9" fmla="*/ 10 h 171"/>
                  <a:gd name="T10" fmla="*/ 313 w 338"/>
                  <a:gd name="T11" fmla="*/ 17 h 171"/>
                  <a:gd name="T12" fmla="*/ 323 w 338"/>
                  <a:gd name="T13" fmla="*/ 31 h 171"/>
                  <a:gd name="T14" fmla="*/ 329 w 338"/>
                  <a:gd name="T15" fmla="*/ 46 h 171"/>
                  <a:gd name="T16" fmla="*/ 332 w 338"/>
                  <a:gd name="T17" fmla="*/ 61 h 171"/>
                  <a:gd name="T18" fmla="*/ 334 w 338"/>
                  <a:gd name="T19" fmla="*/ 74 h 171"/>
                  <a:gd name="T20" fmla="*/ 336 w 338"/>
                  <a:gd name="T21" fmla="*/ 88 h 171"/>
                  <a:gd name="T22" fmla="*/ 336 w 338"/>
                  <a:gd name="T23" fmla="*/ 103 h 171"/>
                  <a:gd name="T24" fmla="*/ 330 w 338"/>
                  <a:gd name="T25" fmla="*/ 118 h 171"/>
                  <a:gd name="T26" fmla="*/ 323 w 338"/>
                  <a:gd name="T27" fmla="*/ 126 h 171"/>
                  <a:gd name="T28" fmla="*/ 313 w 338"/>
                  <a:gd name="T29" fmla="*/ 128 h 171"/>
                  <a:gd name="T30" fmla="*/ 302 w 338"/>
                  <a:gd name="T31" fmla="*/ 133 h 171"/>
                  <a:gd name="T32" fmla="*/ 285 w 338"/>
                  <a:gd name="T33" fmla="*/ 137 h 171"/>
                  <a:gd name="T34" fmla="*/ 272 w 338"/>
                  <a:gd name="T35" fmla="*/ 139 h 171"/>
                  <a:gd name="T36" fmla="*/ 260 w 338"/>
                  <a:gd name="T37" fmla="*/ 141 h 171"/>
                  <a:gd name="T38" fmla="*/ 249 w 338"/>
                  <a:gd name="T39" fmla="*/ 145 h 171"/>
                  <a:gd name="T40" fmla="*/ 237 w 338"/>
                  <a:gd name="T41" fmla="*/ 147 h 171"/>
                  <a:gd name="T42" fmla="*/ 226 w 338"/>
                  <a:gd name="T43" fmla="*/ 148 h 171"/>
                  <a:gd name="T44" fmla="*/ 213 w 338"/>
                  <a:gd name="T45" fmla="*/ 150 h 171"/>
                  <a:gd name="T46" fmla="*/ 201 w 338"/>
                  <a:gd name="T47" fmla="*/ 152 h 171"/>
                  <a:gd name="T48" fmla="*/ 188 w 338"/>
                  <a:gd name="T49" fmla="*/ 156 h 171"/>
                  <a:gd name="T50" fmla="*/ 175 w 338"/>
                  <a:gd name="T51" fmla="*/ 158 h 171"/>
                  <a:gd name="T52" fmla="*/ 163 w 338"/>
                  <a:gd name="T53" fmla="*/ 160 h 171"/>
                  <a:gd name="T54" fmla="*/ 150 w 338"/>
                  <a:gd name="T55" fmla="*/ 160 h 171"/>
                  <a:gd name="T56" fmla="*/ 137 w 338"/>
                  <a:gd name="T57" fmla="*/ 162 h 171"/>
                  <a:gd name="T58" fmla="*/ 125 w 338"/>
                  <a:gd name="T59" fmla="*/ 164 h 171"/>
                  <a:gd name="T60" fmla="*/ 112 w 338"/>
                  <a:gd name="T61" fmla="*/ 166 h 171"/>
                  <a:gd name="T62" fmla="*/ 100 w 338"/>
                  <a:gd name="T63" fmla="*/ 167 h 171"/>
                  <a:gd name="T64" fmla="*/ 91 w 338"/>
                  <a:gd name="T65" fmla="*/ 169 h 171"/>
                  <a:gd name="T66" fmla="*/ 80 w 338"/>
                  <a:gd name="T67" fmla="*/ 169 h 171"/>
                  <a:gd name="T68" fmla="*/ 70 w 338"/>
                  <a:gd name="T69" fmla="*/ 169 h 171"/>
                  <a:gd name="T70" fmla="*/ 57 w 338"/>
                  <a:gd name="T71" fmla="*/ 171 h 171"/>
                  <a:gd name="T72" fmla="*/ 40 w 338"/>
                  <a:gd name="T73" fmla="*/ 171 h 171"/>
                  <a:gd name="T74" fmla="*/ 30 w 338"/>
                  <a:gd name="T75" fmla="*/ 171 h 171"/>
                  <a:gd name="T76" fmla="*/ 21 w 338"/>
                  <a:gd name="T77" fmla="*/ 167 h 171"/>
                  <a:gd name="T78" fmla="*/ 11 w 338"/>
                  <a:gd name="T79" fmla="*/ 164 h 171"/>
                  <a:gd name="T80" fmla="*/ 4 w 338"/>
                  <a:gd name="T81" fmla="*/ 156 h 171"/>
                  <a:gd name="T82" fmla="*/ 0 w 338"/>
                  <a:gd name="T83" fmla="*/ 145 h 171"/>
                  <a:gd name="T84" fmla="*/ 0 w 338"/>
                  <a:gd name="T85" fmla="*/ 135 h 171"/>
                  <a:gd name="T86" fmla="*/ 2 w 338"/>
                  <a:gd name="T87" fmla="*/ 135 h 1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8"/>
                  <a:gd name="T133" fmla="*/ 0 h 171"/>
                  <a:gd name="T134" fmla="*/ 338 w 338"/>
                  <a:gd name="T135" fmla="*/ 171 h 1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8" h="171">
                    <a:moveTo>
                      <a:pt x="2" y="135"/>
                    </a:moveTo>
                    <a:lnTo>
                      <a:pt x="26" y="84"/>
                    </a:lnTo>
                    <a:lnTo>
                      <a:pt x="264" y="2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9" y="0"/>
                    </a:lnTo>
                    <a:lnTo>
                      <a:pt x="289" y="4"/>
                    </a:lnTo>
                    <a:lnTo>
                      <a:pt x="294" y="4"/>
                    </a:lnTo>
                    <a:lnTo>
                      <a:pt x="300" y="8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3" y="17"/>
                    </a:lnTo>
                    <a:lnTo>
                      <a:pt x="319" y="25"/>
                    </a:lnTo>
                    <a:lnTo>
                      <a:pt x="323" y="31"/>
                    </a:lnTo>
                    <a:lnTo>
                      <a:pt x="327" y="40"/>
                    </a:lnTo>
                    <a:lnTo>
                      <a:pt x="329" y="46"/>
                    </a:lnTo>
                    <a:lnTo>
                      <a:pt x="330" y="53"/>
                    </a:lnTo>
                    <a:lnTo>
                      <a:pt x="332" y="61"/>
                    </a:lnTo>
                    <a:lnTo>
                      <a:pt x="334" y="69"/>
                    </a:lnTo>
                    <a:lnTo>
                      <a:pt x="334" y="74"/>
                    </a:lnTo>
                    <a:lnTo>
                      <a:pt x="336" y="82"/>
                    </a:lnTo>
                    <a:lnTo>
                      <a:pt x="336" y="88"/>
                    </a:lnTo>
                    <a:lnTo>
                      <a:pt x="338" y="93"/>
                    </a:lnTo>
                    <a:lnTo>
                      <a:pt x="336" y="103"/>
                    </a:lnTo>
                    <a:lnTo>
                      <a:pt x="334" y="112"/>
                    </a:lnTo>
                    <a:lnTo>
                      <a:pt x="330" y="118"/>
                    </a:lnTo>
                    <a:lnTo>
                      <a:pt x="327" y="126"/>
                    </a:lnTo>
                    <a:lnTo>
                      <a:pt x="323" y="126"/>
                    </a:lnTo>
                    <a:lnTo>
                      <a:pt x="319" y="128"/>
                    </a:lnTo>
                    <a:lnTo>
                      <a:pt x="313" y="128"/>
                    </a:lnTo>
                    <a:lnTo>
                      <a:pt x="310" y="131"/>
                    </a:lnTo>
                    <a:lnTo>
                      <a:pt x="302" y="133"/>
                    </a:lnTo>
                    <a:lnTo>
                      <a:pt x="294" y="135"/>
                    </a:lnTo>
                    <a:lnTo>
                      <a:pt x="285" y="137"/>
                    </a:lnTo>
                    <a:lnTo>
                      <a:pt x="277" y="139"/>
                    </a:lnTo>
                    <a:lnTo>
                      <a:pt x="272" y="139"/>
                    </a:lnTo>
                    <a:lnTo>
                      <a:pt x="266" y="141"/>
                    </a:lnTo>
                    <a:lnTo>
                      <a:pt x="260" y="141"/>
                    </a:lnTo>
                    <a:lnTo>
                      <a:pt x="254" y="143"/>
                    </a:lnTo>
                    <a:lnTo>
                      <a:pt x="249" y="145"/>
                    </a:lnTo>
                    <a:lnTo>
                      <a:pt x="243" y="145"/>
                    </a:lnTo>
                    <a:lnTo>
                      <a:pt x="237" y="147"/>
                    </a:lnTo>
                    <a:lnTo>
                      <a:pt x="232" y="148"/>
                    </a:lnTo>
                    <a:lnTo>
                      <a:pt x="226" y="148"/>
                    </a:lnTo>
                    <a:lnTo>
                      <a:pt x="220" y="150"/>
                    </a:lnTo>
                    <a:lnTo>
                      <a:pt x="213" y="150"/>
                    </a:lnTo>
                    <a:lnTo>
                      <a:pt x="207" y="152"/>
                    </a:lnTo>
                    <a:lnTo>
                      <a:pt x="201" y="152"/>
                    </a:lnTo>
                    <a:lnTo>
                      <a:pt x="196" y="154"/>
                    </a:lnTo>
                    <a:lnTo>
                      <a:pt x="188" y="156"/>
                    </a:lnTo>
                    <a:lnTo>
                      <a:pt x="182" y="158"/>
                    </a:lnTo>
                    <a:lnTo>
                      <a:pt x="175" y="158"/>
                    </a:lnTo>
                    <a:lnTo>
                      <a:pt x="169" y="158"/>
                    </a:lnTo>
                    <a:lnTo>
                      <a:pt x="163" y="160"/>
                    </a:lnTo>
                    <a:lnTo>
                      <a:pt x="157" y="160"/>
                    </a:lnTo>
                    <a:lnTo>
                      <a:pt x="150" y="160"/>
                    </a:lnTo>
                    <a:lnTo>
                      <a:pt x="144" y="162"/>
                    </a:lnTo>
                    <a:lnTo>
                      <a:pt x="137" y="162"/>
                    </a:lnTo>
                    <a:lnTo>
                      <a:pt x="131" y="164"/>
                    </a:lnTo>
                    <a:lnTo>
                      <a:pt x="125" y="164"/>
                    </a:lnTo>
                    <a:lnTo>
                      <a:pt x="118" y="166"/>
                    </a:lnTo>
                    <a:lnTo>
                      <a:pt x="112" y="166"/>
                    </a:lnTo>
                    <a:lnTo>
                      <a:pt x="106" y="167"/>
                    </a:lnTo>
                    <a:lnTo>
                      <a:pt x="100" y="167"/>
                    </a:lnTo>
                    <a:lnTo>
                      <a:pt x="97" y="167"/>
                    </a:lnTo>
                    <a:lnTo>
                      <a:pt x="91" y="169"/>
                    </a:lnTo>
                    <a:lnTo>
                      <a:pt x="85" y="169"/>
                    </a:lnTo>
                    <a:lnTo>
                      <a:pt x="80" y="169"/>
                    </a:lnTo>
                    <a:lnTo>
                      <a:pt x="74" y="169"/>
                    </a:lnTo>
                    <a:lnTo>
                      <a:pt x="70" y="169"/>
                    </a:lnTo>
                    <a:lnTo>
                      <a:pt x="64" y="171"/>
                    </a:lnTo>
                    <a:lnTo>
                      <a:pt x="57" y="171"/>
                    </a:lnTo>
                    <a:lnTo>
                      <a:pt x="49" y="171"/>
                    </a:lnTo>
                    <a:lnTo>
                      <a:pt x="40" y="171"/>
                    </a:lnTo>
                    <a:lnTo>
                      <a:pt x="34" y="171"/>
                    </a:lnTo>
                    <a:lnTo>
                      <a:pt x="30" y="171"/>
                    </a:lnTo>
                    <a:lnTo>
                      <a:pt x="28" y="171"/>
                    </a:lnTo>
                    <a:lnTo>
                      <a:pt x="21" y="167"/>
                    </a:lnTo>
                    <a:lnTo>
                      <a:pt x="17" y="166"/>
                    </a:lnTo>
                    <a:lnTo>
                      <a:pt x="11" y="164"/>
                    </a:lnTo>
                    <a:lnTo>
                      <a:pt x="9" y="162"/>
                    </a:lnTo>
                    <a:lnTo>
                      <a:pt x="4" y="156"/>
                    </a:lnTo>
                    <a:lnTo>
                      <a:pt x="2" y="150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1" name="Freeform 38"/>
              <p:cNvSpPr>
                <a:spLocks/>
              </p:cNvSpPr>
              <p:nvPr/>
            </p:nvSpPr>
            <p:spPr bwMode="auto">
              <a:xfrm>
                <a:off x="4787" y="321"/>
                <a:ext cx="154" cy="74"/>
              </a:xfrm>
              <a:custGeom>
                <a:avLst/>
                <a:gdLst>
                  <a:gd name="T0" fmla="*/ 0 w 308"/>
                  <a:gd name="T1" fmla="*/ 80 h 148"/>
                  <a:gd name="T2" fmla="*/ 6 w 308"/>
                  <a:gd name="T3" fmla="*/ 70 h 148"/>
                  <a:gd name="T4" fmla="*/ 15 w 308"/>
                  <a:gd name="T5" fmla="*/ 62 h 148"/>
                  <a:gd name="T6" fmla="*/ 25 w 308"/>
                  <a:gd name="T7" fmla="*/ 59 h 148"/>
                  <a:gd name="T8" fmla="*/ 36 w 308"/>
                  <a:gd name="T9" fmla="*/ 55 h 148"/>
                  <a:gd name="T10" fmla="*/ 51 w 308"/>
                  <a:gd name="T11" fmla="*/ 53 h 148"/>
                  <a:gd name="T12" fmla="*/ 68 w 308"/>
                  <a:gd name="T13" fmla="*/ 51 h 148"/>
                  <a:gd name="T14" fmla="*/ 83 w 308"/>
                  <a:gd name="T15" fmla="*/ 49 h 148"/>
                  <a:gd name="T16" fmla="*/ 101 w 308"/>
                  <a:gd name="T17" fmla="*/ 47 h 148"/>
                  <a:gd name="T18" fmla="*/ 116 w 308"/>
                  <a:gd name="T19" fmla="*/ 45 h 148"/>
                  <a:gd name="T20" fmla="*/ 129 w 308"/>
                  <a:gd name="T21" fmla="*/ 43 h 148"/>
                  <a:gd name="T22" fmla="*/ 139 w 308"/>
                  <a:gd name="T23" fmla="*/ 42 h 148"/>
                  <a:gd name="T24" fmla="*/ 150 w 308"/>
                  <a:gd name="T25" fmla="*/ 36 h 148"/>
                  <a:gd name="T26" fmla="*/ 165 w 308"/>
                  <a:gd name="T27" fmla="*/ 26 h 148"/>
                  <a:gd name="T28" fmla="*/ 177 w 308"/>
                  <a:gd name="T29" fmla="*/ 19 h 148"/>
                  <a:gd name="T30" fmla="*/ 188 w 308"/>
                  <a:gd name="T31" fmla="*/ 13 h 148"/>
                  <a:gd name="T32" fmla="*/ 199 w 308"/>
                  <a:gd name="T33" fmla="*/ 7 h 148"/>
                  <a:gd name="T34" fmla="*/ 211 w 308"/>
                  <a:gd name="T35" fmla="*/ 4 h 148"/>
                  <a:gd name="T36" fmla="*/ 218 w 308"/>
                  <a:gd name="T37" fmla="*/ 0 h 148"/>
                  <a:gd name="T38" fmla="*/ 226 w 308"/>
                  <a:gd name="T39" fmla="*/ 2 h 148"/>
                  <a:gd name="T40" fmla="*/ 237 w 308"/>
                  <a:gd name="T41" fmla="*/ 4 h 148"/>
                  <a:gd name="T42" fmla="*/ 253 w 308"/>
                  <a:gd name="T43" fmla="*/ 5 h 148"/>
                  <a:gd name="T44" fmla="*/ 268 w 308"/>
                  <a:gd name="T45" fmla="*/ 9 h 148"/>
                  <a:gd name="T46" fmla="*/ 281 w 308"/>
                  <a:gd name="T47" fmla="*/ 15 h 148"/>
                  <a:gd name="T48" fmla="*/ 293 w 308"/>
                  <a:gd name="T49" fmla="*/ 21 h 148"/>
                  <a:gd name="T50" fmla="*/ 306 w 308"/>
                  <a:gd name="T51" fmla="*/ 32 h 148"/>
                  <a:gd name="T52" fmla="*/ 306 w 308"/>
                  <a:gd name="T53" fmla="*/ 45 h 148"/>
                  <a:gd name="T54" fmla="*/ 296 w 308"/>
                  <a:gd name="T55" fmla="*/ 57 h 148"/>
                  <a:gd name="T56" fmla="*/ 285 w 308"/>
                  <a:gd name="T57" fmla="*/ 68 h 148"/>
                  <a:gd name="T58" fmla="*/ 270 w 308"/>
                  <a:gd name="T59" fmla="*/ 81 h 148"/>
                  <a:gd name="T60" fmla="*/ 251 w 308"/>
                  <a:gd name="T61" fmla="*/ 95 h 148"/>
                  <a:gd name="T62" fmla="*/ 232 w 308"/>
                  <a:gd name="T63" fmla="*/ 104 h 148"/>
                  <a:gd name="T64" fmla="*/ 215 w 308"/>
                  <a:gd name="T65" fmla="*/ 114 h 148"/>
                  <a:gd name="T66" fmla="*/ 199 w 308"/>
                  <a:gd name="T67" fmla="*/ 119 h 148"/>
                  <a:gd name="T68" fmla="*/ 186 w 308"/>
                  <a:gd name="T69" fmla="*/ 121 h 148"/>
                  <a:gd name="T70" fmla="*/ 171 w 308"/>
                  <a:gd name="T71" fmla="*/ 123 h 148"/>
                  <a:gd name="T72" fmla="*/ 159 w 308"/>
                  <a:gd name="T73" fmla="*/ 125 h 148"/>
                  <a:gd name="T74" fmla="*/ 146 w 308"/>
                  <a:gd name="T75" fmla="*/ 127 h 148"/>
                  <a:gd name="T76" fmla="*/ 135 w 308"/>
                  <a:gd name="T77" fmla="*/ 129 h 148"/>
                  <a:gd name="T78" fmla="*/ 120 w 308"/>
                  <a:gd name="T79" fmla="*/ 131 h 148"/>
                  <a:gd name="T80" fmla="*/ 106 w 308"/>
                  <a:gd name="T81" fmla="*/ 135 h 148"/>
                  <a:gd name="T82" fmla="*/ 93 w 308"/>
                  <a:gd name="T83" fmla="*/ 137 h 148"/>
                  <a:gd name="T84" fmla="*/ 80 w 308"/>
                  <a:gd name="T85" fmla="*/ 138 h 148"/>
                  <a:gd name="T86" fmla="*/ 68 w 308"/>
                  <a:gd name="T87" fmla="*/ 140 h 148"/>
                  <a:gd name="T88" fmla="*/ 57 w 308"/>
                  <a:gd name="T89" fmla="*/ 142 h 148"/>
                  <a:gd name="T90" fmla="*/ 42 w 308"/>
                  <a:gd name="T91" fmla="*/ 146 h 148"/>
                  <a:gd name="T92" fmla="*/ 32 w 308"/>
                  <a:gd name="T93" fmla="*/ 146 h 148"/>
                  <a:gd name="T94" fmla="*/ 2 w 308"/>
                  <a:gd name="T95" fmla="*/ 83 h 1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8"/>
                  <a:gd name="T145" fmla="*/ 0 h 148"/>
                  <a:gd name="T146" fmla="*/ 308 w 308"/>
                  <a:gd name="T147" fmla="*/ 148 h 1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8" h="148">
                    <a:moveTo>
                      <a:pt x="2" y="83"/>
                    </a:moveTo>
                    <a:lnTo>
                      <a:pt x="0" y="80"/>
                    </a:lnTo>
                    <a:lnTo>
                      <a:pt x="4" y="74"/>
                    </a:lnTo>
                    <a:lnTo>
                      <a:pt x="6" y="70"/>
                    </a:lnTo>
                    <a:lnTo>
                      <a:pt x="11" y="66"/>
                    </a:lnTo>
                    <a:lnTo>
                      <a:pt x="15" y="62"/>
                    </a:lnTo>
                    <a:lnTo>
                      <a:pt x="19" y="61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5"/>
                    </a:lnTo>
                    <a:lnTo>
                      <a:pt x="44" y="55"/>
                    </a:lnTo>
                    <a:lnTo>
                      <a:pt x="51" y="53"/>
                    </a:lnTo>
                    <a:lnTo>
                      <a:pt x="61" y="53"/>
                    </a:lnTo>
                    <a:lnTo>
                      <a:pt x="68" y="51"/>
                    </a:lnTo>
                    <a:lnTo>
                      <a:pt x="76" y="51"/>
                    </a:lnTo>
                    <a:lnTo>
                      <a:pt x="83" y="49"/>
                    </a:lnTo>
                    <a:lnTo>
                      <a:pt x="93" y="49"/>
                    </a:lnTo>
                    <a:lnTo>
                      <a:pt x="101" y="47"/>
                    </a:lnTo>
                    <a:lnTo>
                      <a:pt x="108" y="47"/>
                    </a:lnTo>
                    <a:lnTo>
                      <a:pt x="116" y="45"/>
                    </a:lnTo>
                    <a:lnTo>
                      <a:pt x="123" y="45"/>
                    </a:lnTo>
                    <a:lnTo>
                      <a:pt x="129" y="43"/>
                    </a:lnTo>
                    <a:lnTo>
                      <a:pt x="135" y="43"/>
                    </a:lnTo>
                    <a:lnTo>
                      <a:pt x="139" y="42"/>
                    </a:lnTo>
                    <a:lnTo>
                      <a:pt x="144" y="42"/>
                    </a:lnTo>
                    <a:lnTo>
                      <a:pt x="150" y="36"/>
                    </a:lnTo>
                    <a:lnTo>
                      <a:pt x="159" y="30"/>
                    </a:lnTo>
                    <a:lnTo>
                      <a:pt x="165" y="26"/>
                    </a:lnTo>
                    <a:lnTo>
                      <a:pt x="171" y="23"/>
                    </a:lnTo>
                    <a:lnTo>
                      <a:pt x="177" y="19"/>
                    </a:lnTo>
                    <a:lnTo>
                      <a:pt x="182" y="17"/>
                    </a:lnTo>
                    <a:lnTo>
                      <a:pt x="188" y="13"/>
                    </a:lnTo>
                    <a:lnTo>
                      <a:pt x="194" y="9"/>
                    </a:lnTo>
                    <a:lnTo>
                      <a:pt x="199" y="7"/>
                    </a:lnTo>
                    <a:lnTo>
                      <a:pt x="205" y="5"/>
                    </a:lnTo>
                    <a:lnTo>
                      <a:pt x="211" y="4"/>
                    </a:lnTo>
                    <a:lnTo>
                      <a:pt x="215" y="2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26" y="2"/>
                    </a:lnTo>
                    <a:lnTo>
                      <a:pt x="232" y="4"/>
                    </a:lnTo>
                    <a:lnTo>
                      <a:pt x="237" y="4"/>
                    </a:lnTo>
                    <a:lnTo>
                      <a:pt x="245" y="5"/>
                    </a:lnTo>
                    <a:lnTo>
                      <a:pt x="253" y="5"/>
                    </a:lnTo>
                    <a:lnTo>
                      <a:pt x="260" y="7"/>
                    </a:lnTo>
                    <a:lnTo>
                      <a:pt x="268" y="9"/>
                    </a:lnTo>
                    <a:lnTo>
                      <a:pt x="275" y="13"/>
                    </a:lnTo>
                    <a:lnTo>
                      <a:pt x="281" y="15"/>
                    </a:lnTo>
                    <a:lnTo>
                      <a:pt x="287" y="17"/>
                    </a:lnTo>
                    <a:lnTo>
                      <a:pt x="293" y="21"/>
                    </a:lnTo>
                    <a:lnTo>
                      <a:pt x="298" y="24"/>
                    </a:lnTo>
                    <a:lnTo>
                      <a:pt x="306" y="32"/>
                    </a:lnTo>
                    <a:lnTo>
                      <a:pt x="308" y="42"/>
                    </a:lnTo>
                    <a:lnTo>
                      <a:pt x="306" y="45"/>
                    </a:lnTo>
                    <a:lnTo>
                      <a:pt x="302" y="51"/>
                    </a:lnTo>
                    <a:lnTo>
                      <a:pt x="296" y="57"/>
                    </a:lnTo>
                    <a:lnTo>
                      <a:pt x="293" y="62"/>
                    </a:lnTo>
                    <a:lnTo>
                      <a:pt x="285" y="68"/>
                    </a:lnTo>
                    <a:lnTo>
                      <a:pt x="277" y="76"/>
                    </a:lnTo>
                    <a:lnTo>
                      <a:pt x="270" y="81"/>
                    </a:lnTo>
                    <a:lnTo>
                      <a:pt x="260" y="89"/>
                    </a:lnTo>
                    <a:lnTo>
                      <a:pt x="251" y="95"/>
                    </a:lnTo>
                    <a:lnTo>
                      <a:pt x="241" y="100"/>
                    </a:lnTo>
                    <a:lnTo>
                      <a:pt x="232" y="104"/>
                    </a:lnTo>
                    <a:lnTo>
                      <a:pt x="222" y="110"/>
                    </a:lnTo>
                    <a:lnTo>
                      <a:pt x="215" y="114"/>
                    </a:lnTo>
                    <a:lnTo>
                      <a:pt x="207" y="118"/>
                    </a:lnTo>
                    <a:lnTo>
                      <a:pt x="199" y="119"/>
                    </a:lnTo>
                    <a:lnTo>
                      <a:pt x="194" y="121"/>
                    </a:lnTo>
                    <a:lnTo>
                      <a:pt x="186" y="121"/>
                    </a:lnTo>
                    <a:lnTo>
                      <a:pt x="177" y="123"/>
                    </a:lnTo>
                    <a:lnTo>
                      <a:pt x="171" y="123"/>
                    </a:lnTo>
                    <a:lnTo>
                      <a:pt x="165" y="125"/>
                    </a:lnTo>
                    <a:lnTo>
                      <a:pt x="159" y="125"/>
                    </a:lnTo>
                    <a:lnTo>
                      <a:pt x="154" y="127"/>
                    </a:lnTo>
                    <a:lnTo>
                      <a:pt x="146" y="127"/>
                    </a:lnTo>
                    <a:lnTo>
                      <a:pt x="140" y="129"/>
                    </a:lnTo>
                    <a:lnTo>
                      <a:pt x="135" y="129"/>
                    </a:lnTo>
                    <a:lnTo>
                      <a:pt x="127" y="131"/>
                    </a:lnTo>
                    <a:lnTo>
                      <a:pt x="120" y="131"/>
                    </a:lnTo>
                    <a:lnTo>
                      <a:pt x="114" y="133"/>
                    </a:lnTo>
                    <a:lnTo>
                      <a:pt x="106" y="135"/>
                    </a:lnTo>
                    <a:lnTo>
                      <a:pt x="101" y="137"/>
                    </a:lnTo>
                    <a:lnTo>
                      <a:pt x="93" y="137"/>
                    </a:lnTo>
                    <a:lnTo>
                      <a:pt x="85" y="138"/>
                    </a:lnTo>
                    <a:lnTo>
                      <a:pt x="80" y="138"/>
                    </a:lnTo>
                    <a:lnTo>
                      <a:pt x="74" y="140"/>
                    </a:lnTo>
                    <a:lnTo>
                      <a:pt x="68" y="140"/>
                    </a:lnTo>
                    <a:lnTo>
                      <a:pt x="63" y="142"/>
                    </a:lnTo>
                    <a:lnTo>
                      <a:pt x="57" y="142"/>
                    </a:lnTo>
                    <a:lnTo>
                      <a:pt x="51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2" y="146"/>
                    </a:lnTo>
                    <a:lnTo>
                      <a:pt x="30" y="148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2" name="Freeform 39"/>
              <p:cNvSpPr>
                <a:spLocks/>
              </p:cNvSpPr>
              <p:nvPr/>
            </p:nvSpPr>
            <p:spPr bwMode="auto">
              <a:xfrm>
                <a:off x="4776" y="357"/>
                <a:ext cx="46" cy="63"/>
              </a:xfrm>
              <a:custGeom>
                <a:avLst/>
                <a:gdLst>
                  <a:gd name="T0" fmla="*/ 0 w 93"/>
                  <a:gd name="T1" fmla="*/ 84 h 125"/>
                  <a:gd name="T2" fmla="*/ 0 w 93"/>
                  <a:gd name="T3" fmla="*/ 82 h 125"/>
                  <a:gd name="T4" fmla="*/ 0 w 93"/>
                  <a:gd name="T5" fmla="*/ 80 h 125"/>
                  <a:gd name="T6" fmla="*/ 0 w 93"/>
                  <a:gd name="T7" fmla="*/ 74 h 125"/>
                  <a:gd name="T8" fmla="*/ 0 w 93"/>
                  <a:gd name="T9" fmla="*/ 70 h 125"/>
                  <a:gd name="T10" fmla="*/ 0 w 93"/>
                  <a:gd name="T11" fmla="*/ 65 h 125"/>
                  <a:gd name="T12" fmla="*/ 2 w 93"/>
                  <a:gd name="T13" fmla="*/ 57 h 125"/>
                  <a:gd name="T14" fmla="*/ 2 w 93"/>
                  <a:gd name="T15" fmla="*/ 49 h 125"/>
                  <a:gd name="T16" fmla="*/ 4 w 93"/>
                  <a:gd name="T17" fmla="*/ 42 h 125"/>
                  <a:gd name="T18" fmla="*/ 6 w 93"/>
                  <a:gd name="T19" fmla="*/ 34 h 125"/>
                  <a:gd name="T20" fmla="*/ 8 w 93"/>
                  <a:gd name="T21" fmla="*/ 25 h 125"/>
                  <a:gd name="T22" fmla="*/ 8 w 93"/>
                  <a:gd name="T23" fmla="*/ 17 h 125"/>
                  <a:gd name="T24" fmla="*/ 11 w 93"/>
                  <a:gd name="T25" fmla="*/ 11 h 125"/>
                  <a:gd name="T26" fmla="*/ 13 w 93"/>
                  <a:gd name="T27" fmla="*/ 6 h 125"/>
                  <a:gd name="T28" fmla="*/ 17 w 93"/>
                  <a:gd name="T29" fmla="*/ 2 h 125"/>
                  <a:gd name="T30" fmla="*/ 19 w 93"/>
                  <a:gd name="T31" fmla="*/ 0 h 125"/>
                  <a:gd name="T32" fmla="*/ 25 w 93"/>
                  <a:gd name="T33" fmla="*/ 0 h 125"/>
                  <a:gd name="T34" fmla="*/ 27 w 93"/>
                  <a:gd name="T35" fmla="*/ 0 h 125"/>
                  <a:gd name="T36" fmla="*/ 32 w 93"/>
                  <a:gd name="T37" fmla="*/ 2 h 125"/>
                  <a:gd name="T38" fmla="*/ 36 w 93"/>
                  <a:gd name="T39" fmla="*/ 4 h 125"/>
                  <a:gd name="T40" fmla="*/ 42 w 93"/>
                  <a:gd name="T41" fmla="*/ 8 h 125"/>
                  <a:gd name="T42" fmla="*/ 48 w 93"/>
                  <a:gd name="T43" fmla="*/ 9 h 125"/>
                  <a:gd name="T44" fmla="*/ 53 w 93"/>
                  <a:gd name="T45" fmla="*/ 15 h 125"/>
                  <a:gd name="T46" fmla="*/ 59 w 93"/>
                  <a:gd name="T47" fmla="*/ 21 h 125"/>
                  <a:gd name="T48" fmla="*/ 67 w 93"/>
                  <a:gd name="T49" fmla="*/ 27 h 125"/>
                  <a:gd name="T50" fmla="*/ 70 w 93"/>
                  <a:gd name="T51" fmla="*/ 30 h 125"/>
                  <a:gd name="T52" fmla="*/ 76 w 93"/>
                  <a:gd name="T53" fmla="*/ 36 h 125"/>
                  <a:gd name="T54" fmla="*/ 80 w 93"/>
                  <a:gd name="T55" fmla="*/ 42 h 125"/>
                  <a:gd name="T56" fmla="*/ 86 w 93"/>
                  <a:gd name="T57" fmla="*/ 47 h 125"/>
                  <a:gd name="T58" fmla="*/ 87 w 93"/>
                  <a:gd name="T59" fmla="*/ 53 h 125"/>
                  <a:gd name="T60" fmla="*/ 91 w 93"/>
                  <a:gd name="T61" fmla="*/ 59 h 125"/>
                  <a:gd name="T62" fmla="*/ 91 w 93"/>
                  <a:gd name="T63" fmla="*/ 63 h 125"/>
                  <a:gd name="T64" fmla="*/ 93 w 93"/>
                  <a:gd name="T65" fmla="*/ 68 h 125"/>
                  <a:gd name="T66" fmla="*/ 91 w 93"/>
                  <a:gd name="T67" fmla="*/ 76 h 125"/>
                  <a:gd name="T68" fmla="*/ 89 w 93"/>
                  <a:gd name="T69" fmla="*/ 87 h 125"/>
                  <a:gd name="T70" fmla="*/ 89 w 93"/>
                  <a:gd name="T71" fmla="*/ 97 h 125"/>
                  <a:gd name="T72" fmla="*/ 89 w 93"/>
                  <a:gd name="T73" fmla="*/ 106 h 125"/>
                  <a:gd name="T74" fmla="*/ 86 w 93"/>
                  <a:gd name="T75" fmla="*/ 114 h 125"/>
                  <a:gd name="T76" fmla="*/ 82 w 93"/>
                  <a:gd name="T77" fmla="*/ 120 h 125"/>
                  <a:gd name="T78" fmla="*/ 78 w 93"/>
                  <a:gd name="T79" fmla="*/ 122 h 125"/>
                  <a:gd name="T80" fmla="*/ 74 w 93"/>
                  <a:gd name="T81" fmla="*/ 123 h 125"/>
                  <a:gd name="T82" fmla="*/ 70 w 93"/>
                  <a:gd name="T83" fmla="*/ 123 h 125"/>
                  <a:gd name="T84" fmla="*/ 67 w 93"/>
                  <a:gd name="T85" fmla="*/ 125 h 125"/>
                  <a:gd name="T86" fmla="*/ 59 w 93"/>
                  <a:gd name="T87" fmla="*/ 123 h 125"/>
                  <a:gd name="T88" fmla="*/ 53 w 93"/>
                  <a:gd name="T89" fmla="*/ 122 h 125"/>
                  <a:gd name="T90" fmla="*/ 48 w 93"/>
                  <a:gd name="T91" fmla="*/ 120 h 125"/>
                  <a:gd name="T92" fmla="*/ 42 w 93"/>
                  <a:gd name="T93" fmla="*/ 120 h 125"/>
                  <a:gd name="T94" fmla="*/ 36 w 93"/>
                  <a:gd name="T95" fmla="*/ 116 h 125"/>
                  <a:gd name="T96" fmla="*/ 30 w 93"/>
                  <a:gd name="T97" fmla="*/ 114 h 125"/>
                  <a:gd name="T98" fmla="*/ 25 w 93"/>
                  <a:gd name="T99" fmla="*/ 110 h 125"/>
                  <a:gd name="T100" fmla="*/ 21 w 93"/>
                  <a:gd name="T101" fmla="*/ 108 h 125"/>
                  <a:gd name="T102" fmla="*/ 11 w 93"/>
                  <a:gd name="T103" fmla="*/ 103 h 125"/>
                  <a:gd name="T104" fmla="*/ 4 w 93"/>
                  <a:gd name="T105" fmla="*/ 97 h 125"/>
                  <a:gd name="T106" fmla="*/ 0 w 93"/>
                  <a:gd name="T107" fmla="*/ 89 h 125"/>
                  <a:gd name="T108" fmla="*/ 0 w 93"/>
                  <a:gd name="T109" fmla="*/ 84 h 125"/>
                  <a:gd name="T110" fmla="*/ 0 w 93"/>
                  <a:gd name="T111" fmla="*/ 8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"/>
                  <a:gd name="T169" fmla="*/ 0 h 125"/>
                  <a:gd name="T170" fmla="*/ 93 w 93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" h="125">
                    <a:moveTo>
                      <a:pt x="0" y="84"/>
                    </a:moveTo>
                    <a:lnTo>
                      <a:pt x="0" y="82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2" y="57"/>
                    </a:lnTo>
                    <a:lnTo>
                      <a:pt x="2" y="49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8" y="9"/>
                    </a:lnTo>
                    <a:lnTo>
                      <a:pt x="53" y="15"/>
                    </a:lnTo>
                    <a:lnTo>
                      <a:pt x="59" y="21"/>
                    </a:lnTo>
                    <a:lnTo>
                      <a:pt x="67" y="27"/>
                    </a:lnTo>
                    <a:lnTo>
                      <a:pt x="70" y="30"/>
                    </a:lnTo>
                    <a:lnTo>
                      <a:pt x="76" y="36"/>
                    </a:lnTo>
                    <a:lnTo>
                      <a:pt x="80" y="42"/>
                    </a:lnTo>
                    <a:lnTo>
                      <a:pt x="86" y="47"/>
                    </a:lnTo>
                    <a:lnTo>
                      <a:pt x="87" y="53"/>
                    </a:lnTo>
                    <a:lnTo>
                      <a:pt x="91" y="59"/>
                    </a:lnTo>
                    <a:lnTo>
                      <a:pt x="91" y="63"/>
                    </a:lnTo>
                    <a:lnTo>
                      <a:pt x="93" y="68"/>
                    </a:lnTo>
                    <a:lnTo>
                      <a:pt x="91" y="76"/>
                    </a:lnTo>
                    <a:lnTo>
                      <a:pt x="89" y="87"/>
                    </a:lnTo>
                    <a:lnTo>
                      <a:pt x="89" y="97"/>
                    </a:lnTo>
                    <a:lnTo>
                      <a:pt x="89" y="106"/>
                    </a:lnTo>
                    <a:lnTo>
                      <a:pt x="86" y="114"/>
                    </a:lnTo>
                    <a:lnTo>
                      <a:pt x="82" y="120"/>
                    </a:lnTo>
                    <a:lnTo>
                      <a:pt x="78" y="122"/>
                    </a:lnTo>
                    <a:lnTo>
                      <a:pt x="74" y="123"/>
                    </a:lnTo>
                    <a:lnTo>
                      <a:pt x="70" y="123"/>
                    </a:lnTo>
                    <a:lnTo>
                      <a:pt x="67" y="125"/>
                    </a:lnTo>
                    <a:lnTo>
                      <a:pt x="59" y="123"/>
                    </a:lnTo>
                    <a:lnTo>
                      <a:pt x="53" y="122"/>
                    </a:lnTo>
                    <a:lnTo>
                      <a:pt x="48" y="120"/>
                    </a:lnTo>
                    <a:lnTo>
                      <a:pt x="42" y="120"/>
                    </a:lnTo>
                    <a:lnTo>
                      <a:pt x="36" y="116"/>
                    </a:lnTo>
                    <a:lnTo>
                      <a:pt x="30" y="114"/>
                    </a:lnTo>
                    <a:lnTo>
                      <a:pt x="25" y="110"/>
                    </a:lnTo>
                    <a:lnTo>
                      <a:pt x="21" y="108"/>
                    </a:lnTo>
                    <a:lnTo>
                      <a:pt x="11" y="103"/>
                    </a:lnTo>
                    <a:lnTo>
                      <a:pt x="4" y="97"/>
                    </a:lnTo>
                    <a:lnTo>
                      <a:pt x="0" y="8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3" name="Freeform 40"/>
              <p:cNvSpPr>
                <a:spLocks/>
              </p:cNvSpPr>
              <p:nvPr/>
            </p:nvSpPr>
            <p:spPr bwMode="auto">
              <a:xfrm>
                <a:off x="4779" y="323"/>
                <a:ext cx="192" cy="102"/>
              </a:xfrm>
              <a:custGeom>
                <a:avLst/>
                <a:gdLst>
                  <a:gd name="T0" fmla="*/ 36 w 384"/>
                  <a:gd name="T1" fmla="*/ 193 h 205"/>
                  <a:gd name="T2" fmla="*/ 76 w 384"/>
                  <a:gd name="T3" fmla="*/ 203 h 205"/>
                  <a:gd name="T4" fmla="*/ 116 w 384"/>
                  <a:gd name="T5" fmla="*/ 199 h 205"/>
                  <a:gd name="T6" fmla="*/ 154 w 384"/>
                  <a:gd name="T7" fmla="*/ 193 h 205"/>
                  <a:gd name="T8" fmla="*/ 199 w 384"/>
                  <a:gd name="T9" fmla="*/ 188 h 205"/>
                  <a:gd name="T10" fmla="*/ 247 w 384"/>
                  <a:gd name="T11" fmla="*/ 180 h 205"/>
                  <a:gd name="T12" fmla="*/ 292 w 384"/>
                  <a:gd name="T13" fmla="*/ 172 h 205"/>
                  <a:gd name="T14" fmla="*/ 336 w 384"/>
                  <a:gd name="T15" fmla="*/ 163 h 205"/>
                  <a:gd name="T16" fmla="*/ 376 w 384"/>
                  <a:gd name="T17" fmla="*/ 150 h 205"/>
                  <a:gd name="T18" fmla="*/ 382 w 384"/>
                  <a:gd name="T19" fmla="*/ 98 h 205"/>
                  <a:gd name="T20" fmla="*/ 378 w 384"/>
                  <a:gd name="T21" fmla="*/ 47 h 205"/>
                  <a:gd name="T22" fmla="*/ 346 w 384"/>
                  <a:gd name="T23" fmla="*/ 22 h 205"/>
                  <a:gd name="T24" fmla="*/ 309 w 384"/>
                  <a:gd name="T25" fmla="*/ 13 h 205"/>
                  <a:gd name="T26" fmla="*/ 260 w 384"/>
                  <a:gd name="T27" fmla="*/ 0 h 205"/>
                  <a:gd name="T28" fmla="*/ 220 w 384"/>
                  <a:gd name="T29" fmla="*/ 13 h 205"/>
                  <a:gd name="T30" fmla="*/ 176 w 384"/>
                  <a:gd name="T31" fmla="*/ 38 h 205"/>
                  <a:gd name="T32" fmla="*/ 133 w 384"/>
                  <a:gd name="T33" fmla="*/ 51 h 205"/>
                  <a:gd name="T34" fmla="*/ 91 w 384"/>
                  <a:gd name="T35" fmla="*/ 57 h 205"/>
                  <a:gd name="T36" fmla="*/ 49 w 384"/>
                  <a:gd name="T37" fmla="*/ 62 h 205"/>
                  <a:gd name="T38" fmla="*/ 15 w 384"/>
                  <a:gd name="T39" fmla="*/ 76 h 205"/>
                  <a:gd name="T40" fmla="*/ 7 w 384"/>
                  <a:gd name="T41" fmla="*/ 125 h 205"/>
                  <a:gd name="T42" fmla="*/ 24 w 384"/>
                  <a:gd name="T43" fmla="*/ 89 h 205"/>
                  <a:gd name="T44" fmla="*/ 59 w 384"/>
                  <a:gd name="T45" fmla="*/ 115 h 205"/>
                  <a:gd name="T46" fmla="*/ 51 w 384"/>
                  <a:gd name="T47" fmla="*/ 83 h 205"/>
                  <a:gd name="T48" fmla="*/ 89 w 384"/>
                  <a:gd name="T49" fmla="*/ 76 h 205"/>
                  <a:gd name="T50" fmla="*/ 152 w 384"/>
                  <a:gd name="T51" fmla="*/ 70 h 205"/>
                  <a:gd name="T52" fmla="*/ 182 w 384"/>
                  <a:gd name="T53" fmla="*/ 57 h 205"/>
                  <a:gd name="T54" fmla="*/ 224 w 384"/>
                  <a:gd name="T55" fmla="*/ 26 h 205"/>
                  <a:gd name="T56" fmla="*/ 264 w 384"/>
                  <a:gd name="T57" fmla="*/ 22 h 205"/>
                  <a:gd name="T58" fmla="*/ 302 w 384"/>
                  <a:gd name="T59" fmla="*/ 39 h 205"/>
                  <a:gd name="T60" fmla="*/ 266 w 384"/>
                  <a:gd name="T61" fmla="*/ 70 h 205"/>
                  <a:gd name="T62" fmla="*/ 201 w 384"/>
                  <a:gd name="T63" fmla="*/ 102 h 205"/>
                  <a:gd name="T64" fmla="*/ 157 w 384"/>
                  <a:gd name="T65" fmla="*/ 108 h 205"/>
                  <a:gd name="T66" fmla="*/ 98 w 384"/>
                  <a:gd name="T67" fmla="*/ 114 h 205"/>
                  <a:gd name="T68" fmla="*/ 74 w 384"/>
                  <a:gd name="T69" fmla="*/ 131 h 205"/>
                  <a:gd name="T70" fmla="*/ 70 w 384"/>
                  <a:gd name="T71" fmla="*/ 172 h 205"/>
                  <a:gd name="T72" fmla="*/ 83 w 384"/>
                  <a:gd name="T73" fmla="*/ 153 h 205"/>
                  <a:gd name="T74" fmla="*/ 98 w 384"/>
                  <a:gd name="T75" fmla="*/ 134 h 205"/>
                  <a:gd name="T76" fmla="*/ 148 w 384"/>
                  <a:gd name="T77" fmla="*/ 133 h 205"/>
                  <a:gd name="T78" fmla="*/ 195 w 384"/>
                  <a:gd name="T79" fmla="*/ 127 h 205"/>
                  <a:gd name="T80" fmla="*/ 237 w 384"/>
                  <a:gd name="T81" fmla="*/ 108 h 205"/>
                  <a:gd name="T82" fmla="*/ 277 w 384"/>
                  <a:gd name="T83" fmla="*/ 85 h 205"/>
                  <a:gd name="T84" fmla="*/ 325 w 384"/>
                  <a:gd name="T85" fmla="*/ 55 h 205"/>
                  <a:gd name="T86" fmla="*/ 357 w 384"/>
                  <a:gd name="T87" fmla="*/ 57 h 205"/>
                  <a:gd name="T88" fmla="*/ 361 w 384"/>
                  <a:gd name="T89" fmla="*/ 85 h 205"/>
                  <a:gd name="T90" fmla="*/ 351 w 384"/>
                  <a:gd name="T91" fmla="*/ 131 h 205"/>
                  <a:gd name="T92" fmla="*/ 315 w 384"/>
                  <a:gd name="T93" fmla="*/ 142 h 205"/>
                  <a:gd name="T94" fmla="*/ 273 w 384"/>
                  <a:gd name="T95" fmla="*/ 150 h 205"/>
                  <a:gd name="T96" fmla="*/ 232 w 384"/>
                  <a:gd name="T97" fmla="*/ 159 h 205"/>
                  <a:gd name="T98" fmla="*/ 190 w 384"/>
                  <a:gd name="T99" fmla="*/ 165 h 205"/>
                  <a:gd name="T100" fmla="*/ 150 w 384"/>
                  <a:gd name="T101" fmla="*/ 171 h 205"/>
                  <a:gd name="T102" fmla="*/ 108 w 384"/>
                  <a:gd name="T103" fmla="*/ 178 h 205"/>
                  <a:gd name="T104" fmla="*/ 72 w 384"/>
                  <a:gd name="T105" fmla="*/ 182 h 205"/>
                  <a:gd name="T106" fmla="*/ 21 w 384"/>
                  <a:gd name="T107" fmla="*/ 163 h 205"/>
                  <a:gd name="T108" fmla="*/ 5 w 384"/>
                  <a:gd name="T109" fmla="*/ 172 h 2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205"/>
                  <a:gd name="T167" fmla="*/ 384 w 384"/>
                  <a:gd name="T168" fmla="*/ 205 h 2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205">
                    <a:moveTo>
                      <a:pt x="5" y="172"/>
                    </a:moveTo>
                    <a:lnTo>
                      <a:pt x="9" y="176"/>
                    </a:lnTo>
                    <a:lnTo>
                      <a:pt x="17" y="182"/>
                    </a:lnTo>
                    <a:lnTo>
                      <a:pt x="21" y="184"/>
                    </a:lnTo>
                    <a:lnTo>
                      <a:pt x="24" y="188"/>
                    </a:lnTo>
                    <a:lnTo>
                      <a:pt x="30" y="190"/>
                    </a:lnTo>
                    <a:lnTo>
                      <a:pt x="36" y="193"/>
                    </a:lnTo>
                    <a:lnTo>
                      <a:pt x="40" y="195"/>
                    </a:lnTo>
                    <a:lnTo>
                      <a:pt x="45" y="197"/>
                    </a:lnTo>
                    <a:lnTo>
                      <a:pt x="51" y="199"/>
                    </a:lnTo>
                    <a:lnTo>
                      <a:pt x="57" y="201"/>
                    </a:lnTo>
                    <a:lnTo>
                      <a:pt x="66" y="203"/>
                    </a:lnTo>
                    <a:lnTo>
                      <a:pt x="74" y="205"/>
                    </a:lnTo>
                    <a:lnTo>
                      <a:pt x="76" y="203"/>
                    </a:lnTo>
                    <a:lnTo>
                      <a:pt x="79" y="203"/>
                    </a:lnTo>
                    <a:lnTo>
                      <a:pt x="85" y="201"/>
                    </a:lnTo>
                    <a:lnTo>
                      <a:pt x="91" y="201"/>
                    </a:lnTo>
                    <a:lnTo>
                      <a:pt x="97" y="201"/>
                    </a:lnTo>
                    <a:lnTo>
                      <a:pt x="106" y="199"/>
                    </a:lnTo>
                    <a:lnTo>
                      <a:pt x="110" y="199"/>
                    </a:lnTo>
                    <a:lnTo>
                      <a:pt x="116" y="199"/>
                    </a:lnTo>
                    <a:lnTo>
                      <a:pt x="121" y="197"/>
                    </a:lnTo>
                    <a:lnTo>
                      <a:pt x="127" y="197"/>
                    </a:lnTo>
                    <a:lnTo>
                      <a:pt x="131" y="195"/>
                    </a:lnTo>
                    <a:lnTo>
                      <a:pt x="136" y="195"/>
                    </a:lnTo>
                    <a:lnTo>
                      <a:pt x="142" y="193"/>
                    </a:lnTo>
                    <a:lnTo>
                      <a:pt x="148" y="193"/>
                    </a:lnTo>
                    <a:lnTo>
                      <a:pt x="154" y="193"/>
                    </a:lnTo>
                    <a:lnTo>
                      <a:pt x="161" y="191"/>
                    </a:lnTo>
                    <a:lnTo>
                      <a:pt x="167" y="191"/>
                    </a:lnTo>
                    <a:lnTo>
                      <a:pt x="173" y="191"/>
                    </a:lnTo>
                    <a:lnTo>
                      <a:pt x="178" y="190"/>
                    </a:lnTo>
                    <a:lnTo>
                      <a:pt x="186" y="190"/>
                    </a:lnTo>
                    <a:lnTo>
                      <a:pt x="192" y="188"/>
                    </a:lnTo>
                    <a:lnTo>
                      <a:pt x="199" y="188"/>
                    </a:lnTo>
                    <a:lnTo>
                      <a:pt x="207" y="186"/>
                    </a:lnTo>
                    <a:lnTo>
                      <a:pt x="214" y="186"/>
                    </a:lnTo>
                    <a:lnTo>
                      <a:pt x="220" y="184"/>
                    </a:lnTo>
                    <a:lnTo>
                      <a:pt x="228" y="184"/>
                    </a:lnTo>
                    <a:lnTo>
                      <a:pt x="233" y="182"/>
                    </a:lnTo>
                    <a:lnTo>
                      <a:pt x="241" y="182"/>
                    </a:lnTo>
                    <a:lnTo>
                      <a:pt x="247" y="180"/>
                    </a:lnTo>
                    <a:lnTo>
                      <a:pt x="254" y="180"/>
                    </a:lnTo>
                    <a:lnTo>
                      <a:pt x="260" y="178"/>
                    </a:lnTo>
                    <a:lnTo>
                      <a:pt x="268" y="176"/>
                    </a:lnTo>
                    <a:lnTo>
                      <a:pt x="273" y="176"/>
                    </a:lnTo>
                    <a:lnTo>
                      <a:pt x="281" y="174"/>
                    </a:lnTo>
                    <a:lnTo>
                      <a:pt x="285" y="172"/>
                    </a:lnTo>
                    <a:lnTo>
                      <a:pt x="292" y="172"/>
                    </a:lnTo>
                    <a:lnTo>
                      <a:pt x="298" y="171"/>
                    </a:lnTo>
                    <a:lnTo>
                      <a:pt x="304" y="171"/>
                    </a:lnTo>
                    <a:lnTo>
                      <a:pt x="309" y="169"/>
                    </a:lnTo>
                    <a:lnTo>
                      <a:pt x="315" y="169"/>
                    </a:lnTo>
                    <a:lnTo>
                      <a:pt x="321" y="167"/>
                    </a:lnTo>
                    <a:lnTo>
                      <a:pt x="327" y="167"/>
                    </a:lnTo>
                    <a:lnTo>
                      <a:pt x="336" y="163"/>
                    </a:lnTo>
                    <a:lnTo>
                      <a:pt x="346" y="161"/>
                    </a:lnTo>
                    <a:lnTo>
                      <a:pt x="351" y="159"/>
                    </a:lnTo>
                    <a:lnTo>
                      <a:pt x="359" y="157"/>
                    </a:lnTo>
                    <a:lnTo>
                      <a:pt x="365" y="155"/>
                    </a:lnTo>
                    <a:lnTo>
                      <a:pt x="370" y="153"/>
                    </a:lnTo>
                    <a:lnTo>
                      <a:pt x="372" y="152"/>
                    </a:lnTo>
                    <a:lnTo>
                      <a:pt x="376" y="150"/>
                    </a:lnTo>
                    <a:lnTo>
                      <a:pt x="376" y="144"/>
                    </a:lnTo>
                    <a:lnTo>
                      <a:pt x="378" y="138"/>
                    </a:lnTo>
                    <a:lnTo>
                      <a:pt x="378" y="131"/>
                    </a:lnTo>
                    <a:lnTo>
                      <a:pt x="380" y="125"/>
                    </a:lnTo>
                    <a:lnTo>
                      <a:pt x="382" y="115"/>
                    </a:lnTo>
                    <a:lnTo>
                      <a:pt x="382" y="108"/>
                    </a:lnTo>
                    <a:lnTo>
                      <a:pt x="382" y="98"/>
                    </a:lnTo>
                    <a:lnTo>
                      <a:pt x="384" y="91"/>
                    </a:lnTo>
                    <a:lnTo>
                      <a:pt x="382" y="81"/>
                    </a:lnTo>
                    <a:lnTo>
                      <a:pt x="382" y="74"/>
                    </a:lnTo>
                    <a:lnTo>
                      <a:pt x="382" y="66"/>
                    </a:lnTo>
                    <a:lnTo>
                      <a:pt x="382" y="58"/>
                    </a:lnTo>
                    <a:lnTo>
                      <a:pt x="380" y="53"/>
                    </a:lnTo>
                    <a:lnTo>
                      <a:pt x="378" y="47"/>
                    </a:lnTo>
                    <a:lnTo>
                      <a:pt x="376" y="41"/>
                    </a:lnTo>
                    <a:lnTo>
                      <a:pt x="374" y="39"/>
                    </a:lnTo>
                    <a:lnTo>
                      <a:pt x="370" y="36"/>
                    </a:lnTo>
                    <a:lnTo>
                      <a:pt x="365" y="34"/>
                    </a:lnTo>
                    <a:lnTo>
                      <a:pt x="357" y="30"/>
                    </a:lnTo>
                    <a:lnTo>
                      <a:pt x="351" y="26"/>
                    </a:lnTo>
                    <a:lnTo>
                      <a:pt x="346" y="22"/>
                    </a:lnTo>
                    <a:lnTo>
                      <a:pt x="340" y="22"/>
                    </a:lnTo>
                    <a:lnTo>
                      <a:pt x="334" y="19"/>
                    </a:lnTo>
                    <a:lnTo>
                      <a:pt x="330" y="19"/>
                    </a:lnTo>
                    <a:lnTo>
                      <a:pt x="325" y="17"/>
                    </a:lnTo>
                    <a:lnTo>
                      <a:pt x="319" y="15"/>
                    </a:lnTo>
                    <a:lnTo>
                      <a:pt x="313" y="13"/>
                    </a:lnTo>
                    <a:lnTo>
                      <a:pt x="309" y="13"/>
                    </a:lnTo>
                    <a:lnTo>
                      <a:pt x="304" y="9"/>
                    </a:lnTo>
                    <a:lnTo>
                      <a:pt x="298" y="9"/>
                    </a:lnTo>
                    <a:lnTo>
                      <a:pt x="292" y="7"/>
                    </a:lnTo>
                    <a:lnTo>
                      <a:pt x="287" y="5"/>
                    </a:lnTo>
                    <a:lnTo>
                      <a:pt x="277" y="3"/>
                    </a:lnTo>
                    <a:lnTo>
                      <a:pt x="268" y="1"/>
                    </a:lnTo>
                    <a:lnTo>
                      <a:pt x="260" y="0"/>
                    </a:lnTo>
                    <a:lnTo>
                      <a:pt x="252" y="0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7"/>
                    </a:lnTo>
                    <a:lnTo>
                      <a:pt x="226" y="9"/>
                    </a:lnTo>
                    <a:lnTo>
                      <a:pt x="220" y="13"/>
                    </a:lnTo>
                    <a:lnTo>
                      <a:pt x="214" y="17"/>
                    </a:lnTo>
                    <a:lnTo>
                      <a:pt x="209" y="20"/>
                    </a:lnTo>
                    <a:lnTo>
                      <a:pt x="201" y="24"/>
                    </a:lnTo>
                    <a:lnTo>
                      <a:pt x="195" y="28"/>
                    </a:lnTo>
                    <a:lnTo>
                      <a:pt x="188" y="30"/>
                    </a:lnTo>
                    <a:lnTo>
                      <a:pt x="182" y="34"/>
                    </a:lnTo>
                    <a:lnTo>
                      <a:pt x="176" y="38"/>
                    </a:lnTo>
                    <a:lnTo>
                      <a:pt x="171" y="39"/>
                    </a:lnTo>
                    <a:lnTo>
                      <a:pt x="167" y="43"/>
                    </a:lnTo>
                    <a:lnTo>
                      <a:pt x="163" y="45"/>
                    </a:lnTo>
                    <a:lnTo>
                      <a:pt x="159" y="45"/>
                    </a:lnTo>
                    <a:lnTo>
                      <a:pt x="152" y="47"/>
                    </a:lnTo>
                    <a:lnTo>
                      <a:pt x="142" y="49"/>
                    </a:lnTo>
                    <a:lnTo>
                      <a:pt x="133" y="51"/>
                    </a:lnTo>
                    <a:lnTo>
                      <a:pt x="125" y="51"/>
                    </a:lnTo>
                    <a:lnTo>
                      <a:pt x="119" y="51"/>
                    </a:lnTo>
                    <a:lnTo>
                      <a:pt x="114" y="53"/>
                    </a:lnTo>
                    <a:lnTo>
                      <a:pt x="108" y="55"/>
                    </a:lnTo>
                    <a:lnTo>
                      <a:pt x="102" y="55"/>
                    </a:lnTo>
                    <a:lnTo>
                      <a:pt x="97" y="55"/>
                    </a:lnTo>
                    <a:lnTo>
                      <a:pt x="91" y="57"/>
                    </a:lnTo>
                    <a:lnTo>
                      <a:pt x="85" y="58"/>
                    </a:lnTo>
                    <a:lnTo>
                      <a:pt x="79" y="58"/>
                    </a:lnTo>
                    <a:lnTo>
                      <a:pt x="72" y="58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55" y="60"/>
                    </a:lnTo>
                    <a:lnTo>
                      <a:pt x="49" y="62"/>
                    </a:lnTo>
                    <a:lnTo>
                      <a:pt x="43" y="62"/>
                    </a:lnTo>
                    <a:lnTo>
                      <a:pt x="40" y="64"/>
                    </a:lnTo>
                    <a:lnTo>
                      <a:pt x="30" y="66"/>
                    </a:lnTo>
                    <a:lnTo>
                      <a:pt x="24" y="68"/>
                    </a:lnTo>
                    <a:lnTo>
                      <a:pt x="21" y="70"/>
                    </a:lnTo>
                    <a:lnTo>
                      <a:pt x="19" y="72"/>
                    </a:lnTo>
                    <a:lnTo>
                      <a:pt x="15" y="76"/>
                    </a:lnTo>
                    <a:lnTo>
                      <a:pt x="11" y="81"/>
                    </a:lnTo>
                    <a:lnTo>
                      <a:pt x="7" y="91"/>
                    </a:lnTo>
                    <a:lnTo>
                      <a:pt x="5" y="100"/>
                    </a:lnTo>
                    <a:lnTo>
                      <a:pt x="2" y="108"/>
                    </a:lnTo>
                    <a:lnTo>
                      <a:pt x="2" y="115"/>
                    </a:lnTo>
                    <a:lnTo>
                      <a:pt x="3" y="121"/>
                    </a:lnTo>
                    <a:lnTo>
                      <a:pt x="7" y="125"/>
                    </a:lnTo>
                    <a:lnTo>
                      <a:pt x="11" y="123"/>
                    </a:lnTo>
                    <a:lnTo>
                      <a:pt x="13" y="117"/>
                    </a:lnTo>
                    <a:lnTo>
                      <a:pt x="15" y="112"/>
                    </a:lnTo>
                    <a:lnTo>
                      <a:pt x="19" y="104"/>
                    </a:lnTo>
                    <a:lnTo>
                      <a:pt x="19" y="96"/>
                    </a:lnTo>
                    <a:lnTo>
                      <a:pt x="21" y="93"/>
                    </a:lnTo>
                    <a:lnTo>
                      <a:pt x="24" y="89"/>
                    </a:lnTo>
                    <a:lnTo>
                      <a:pt x="28" y="91"/>
                    </a:lnTo>
                    <a:lnTo>
                      <a:pt x="32" y="93"/>
                    </a:lnTo>
                    <a:lnTo>
                      <a:pt x="36" y="98"/>
                    </a:lnTo>
                    <a:lnTo>
                      <a:pt x="40" y="102"/>
                    </a:lnTo>
                    <a:lnTo>
                      <a:pt x="43" y="108"/>
                    </a:lnTo>
                    <a:lnTo>
                      <a:pt x="49" y="115"/>
                    </a:lnTo>
                    <a:lnTo>
                      <a:pt x="59" y="115"/>
                    </a:lnTo>
                    <a:lnTo>
                      <a:pt x="60" y="114"/>
                    </a:lnTo>
                    <a:lnTo>
                      <a:pt x="60" y="110"/>
                    </a:lnTo>
                    <a:lnTo>
                      <a:pt x="59" y="104"/>
                    </a:lnTo>
                    <a:lnTo>
                      <a:pt x="57" y="98"/>
                    </a:lnTo>
                    <a:lnTo>
                      <a:pt x="55" y="93"/>
                    </a:lnTo>
                    <a:lnTo>
                      <a:pt x="53" y="89"/>
                    </a:lnTo>
                    <a:lnTo>
                      <a:pt x="51" y="83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60" y="79"/>
                    </a:lnTo>
                    <a:lnTo>
                      <a:pt x="66" y="79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9" y="76"/>
                    </a:lnTo>
                    <a:lnTo>
                      <a:pt x="98" y="76"/>
                    </a:lnTo>
                    <a:lnTo>
                      <a:pt x="108" y="76"/>
                    </a:lnTo>
                    <a:lnTo>
                      <a:pt x="117" y="74"/>
                    </a:lnTo>
                    <a:lnTo>
                      <a:pt x="127" y="74"/>
                    </a:lnTo>
                    <a:lnTo>
                      <a:pt x="136" y="72"/>
                    </a:lnTo>
                    <a:lnTo>
                      <a:pt x="144" y="72"/>
                    </a:lnTo>
                    <a:lnTo>
                      <a:pt x="152" y="70"/>
                    </a:lnTo>
                    <a:lnTo>
                      <a:pt x="159" y="70"/>
                    </a:lnTo>
                    <a:lnTo>
                      <a:pt x="163" y="68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3" y="64"/>
                    </a:lnTo>
                    <a:lnTo>
                      <a:pt x="176" y="60"/>
                    </a:lnTo>
                    <a:lnTo>
                      <a:pt x="182" y="57"/>
                    </a:lnTo>
                    <a:lnTo>
                      <a:pt x="188" y="53"/>
                    </a:lnTo>
                    <a:lnTo>
                      <a:pt x="193" y="49"/>
                    </a:lnTo>
                    <a:lnTo>
                      <a:pt x="199" y="43"/>
                    </a:lnTo>
                    <a:lnTo>
                      <a:pt x="207" y="39"/>
                    </a:lnTo>
                    <a:lnTo>
                      <a:pt x="212" y="34"/>
                    </a:lnTo>
                    <a:lnTo>
                      <a:pt x="218" y="30"/>
                    </a:lnTo>
                    <a:lnTo>
                      <a:pt x="224" y="26"/>
                    </a:lnTo>
                    <a:lnTo>
                      <a:pt x="230" y="24"/>
                    </a:lnTo>
                    <a:lnTo>
                      <a:pt x="233" y="22"/>
                    </a:lnTo>
                    <a:lnTo>
                      <a:pt x="239" y="20"/>
                    </a:lnTo>
                    <a:lnTo>
                      <a:pt x="243" y="20"/>
                    </a:lnTo>
                    <a:lnTo>
                      <a:pt x="249" y="20"/>
                    </a:lnTo>
                    <a:lnTo>
                      <a:pt x="254" y="20"/>
                    </a:lnTo>
                    <a:lnTo>
                      <a:pt x="264" y="22"/>
                    </a:lnTo>
                    <a:lnTo>
                      <a:pt x="270" y="24"/>
                    </a:lnTo>
                    <a:lnTo>
                      <a:pt x="275" y="26"/>
                    </a:lnTo>
                    <a:lnTo>
                      <a:pt x="279" y="26"/>
                    </a:lnTo>
                    <a:lnTo>
                      <a:pt x="285" y="28"/>
                    </a:lnTo>
                    <a:lnTo>
                      <a:pt x="292" y="32"/>
                    </a:lnTo>
                    <a:lnTo>
                      <a:pt x="298" y="36"/>
                    </a:lnTo>
                    <a:lnTo>
                      <a:pt x="302" y="39"/>
                    </a:lnTo>
                    <a:lnTo>
                      <a:pt x="302" y="45"/>
                    </a:lnTo>
                    <a:lnTo>
                      <a:pt x="298" y="47"/>
                    </a:lnTo>
                    <a:lnTo>
                      <a:pt x="294" y="51"/>
                    </a:lnTo>
                    <a:lnTo>
                      <a:pt x="289" y="55"/>
                    </a:lnTo>
                    <a:lnTo>
                      <a:pt x="283" y="60"/>
                    </a:lnTo>
                    <a:lnTo>
                      <a:pt x="275" y="64"/>
                    </a:lnTo>
                    <a:lnTo>
                      <a:pt x="266" y="70"/>
                    </a:lnTo>
                    <a:lnTo>
                      <a:pt x="256" y="76"/>
                    </a:lnTo>
                    <a:lnTo>
                      <a:pt x="247" y="81"/>
                    </a:lnTo>
                    <a:lnTo>
                      <a:pt x="237" y="87"/>
                    </a:lnTo>
                    <a:lnTo>
                      <a:pt x="228" y="91"/>
                    </a:lnTo>
                    <a:lnTo>
                      <a:pt x="218" y="96"/>
                    </a:lnTo>
                    <a:lnTo>
                      <a:pt x="209" y="100"/>
                    </a:lnTo>
                    <a:lnTo>
                      <a:pt x="201" y="102"/>
                    </a:lnTo>
                    <a:lnTo>
                      <a:pt x="193" y="106"/>
                    </a:lnTo>
                    <a:lnTo>
                      <a:pt x="188" y="108"/>
                    </a:lnTo>
                    <a:lnTo>
                      <a:pt x="182" y="108"/>
                    </a:lnTo>
                    <a:lnTo>
                      <a:pt x="176" y="108"/>
                    </a:lnTo>
                    <a:lnTo>
                      <a:pt x="171" y="108"/>
                    </a:lnTo>
                    <a:lnTo>
                      <a:pt x="163" y="108"/>
                    </a:lnTo>
                    <a:lnTo>
                      <a:pt x="157" y="108"/>
                    </a:lnTo>
                    <a:lnTo>
                      <a:pt x="150" y="108"/>
                    </a:lnTo>
                    <a:lnTo>
                      <a:pt x="140" y="110"/>
                    </a:lnTo>
                    <a:lnTo>
                      <a:pt x="133" y="110"/>
                    </a:lnTo>
                    <a:lnTo>
                      <a:pt x="123" y="112"/>
                    </a:lnTo>
                    <a:lnTo>
                      <a:pt x="116" y="112"/>
                    </a:lnTo>
                    <a:lnTo>
                      <a:pt x="106" y="114"/>
                    </a:lnTo>
                    <a:lnTo>
                      <a:pt x="98" y="114"/>
                    </a:lnTo>
                    <a:lnTo>
                      <a:pt x="93" y="115"/>
                    </a:lnTo>
                    <a:lnTo>
                      <a:pt x="87" y="117"/>
                    </a:lnTo>
                    <a:lnTo>
                      <a:pt x="83" y="119"/>
                    </a:lnTo>
                    <a:lnTo>
                      <a:pt x="79" y="119"/>
                    </a:lnTo>
                    <a:lnTo>
                      <a:pt x="78" y="123"/>
                    </a:lnTo>
                    <a:lnTo>
                      <a:pt x="76" y="125"/>
                    </a:lnTo>
                    <a:lnTo>
                      <a:pt x="74" y="131"/>
                    </a:lnTo>
                    <a:lnTo>
                      <a:pt x="70" y="134"/>
                    </a:lnTo>
                    <a:lnTo>
                      <a:pt x="68" y="140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57"/>
                    </a:lnTo>
                    <a:lnTo>
                      <a:pt x="66" y="165"/>
                    </a:lnTo>
                    <a:lnTo>
                      <a:pt x="70" y="172"/>
                    </a:lnTo>
                    <a:lnTo>
                      <a:pt x="74" y="178"/>
                    </a:lnTo>
                    <a:lnTo>
                      <a:pt x="76" y="176"/>
                    </a:lnTo>
                    <a:lnTo>
                      <a:pt x="78" y="176"/>
                    </a:lnTo>
                    <a:lnTo>
                      <a:pt x="79" y="172"/>
                    </a:lnTo>
                    <a:lnTo>
                      <a:pt x="81" y="169"/>
                    </a:lnTo>
                    <a:lnTo>
                      <a:pt x="81" y="161"/>
                    </a:lnTo>
                    <a:lnTo>
                      <a:pt x="83" y="153"/>
                    </a:lnTo>
                    <a:lnTo>
                      <a:pt x="83" y="148"/>
                    </a:lnTo>
                    <a:lnTo>
                      <a:pt x="85" y="144"/>
                    </a:lnTo>
                    <a:lnTo>
                      <a:pt x="85" y="140"/>
                    </a:lnTo>
                    <a:lnTo>
                      <a:pt x="89" y="136"/>
                    </a:lnTo>
                    <a:lnTo>
                      <a:pt x="91" y="134"/>
                    </a:lnTo>
                    <a:lnTo>
                      <a:pt x="97" y="136"/>
                    </a:lnTo>
                    <a:lnTo>
                      <a:pt x="98" y="134"/>
                    </a:lnTo>
                    <a:lnTo>
                      <a:pt x="102" y="134"/>
                    </a:lnTo>
                    <a:lnTo>
                      <a:pt x="108" y="134"/>
                    </a:lnTo>
                    <a:lnTo>
                      <a:pt x="116" y="134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8" y="133"/>
                    </a:lnTo>
                    <a:lnTo>
                      <a:pt x="148" y="133"/>
                    </a:lnTo>
                    <a:lnTo>
                      <a:pt x="155" y="131"/>
                    </a:lnTo>
                    <a:lnTo>
                      <a:pt x="163" y="129"/>
                    </a:lnTo>
                    <a:lnTo>
                      <a:pt x="171" y="129"/>
                    </a:lnTo>
                    <a:lnTo>
                      <a:pt x="178" y="129"/>
                    </a:lnTo>
                    <a:lnTo>
                      <a:pt x="184" y="127"/>
                    </a:lnTo>
                    <a:lnTo>
                      <a:pt x="192" y="127"/>
                    </a:lnTo>
                    <a:lnTo>
                      <a:pt x="195" y="127"/>
                    </a:lnTo>
                    <a:lnTo>
                      <a:pt x="201" y="127"/>
                    </a:lnTo>
                    <a:lnTo>
                      <a:pt x="203" y="125"/>
                    </a:lnTo>
                    <a:lnTo>
                      <a:pt x="211" y="123"/>
                    </a:lnTo>
                    <a:lnTo>
                      <a:pt x="218" y="119"/>
                    </a:lnTo>
                    <a:lnTo>
                      <a:pt x="228" y="114"/>
                    </a:lnTo>
                    <a:lnTo>
                      <a:pt x="232" y="110"/>
                    </a:lnTo>
                    <a:lnTo>
                      <a:pt x="237" y="108"/>
                    </a:lnTo>
                    <a:lnTo>
                      <a:pt x="243" y="104"/>
                    </a:lnTo>
                    <a:lnTo>
                      <a:pt x="249" y="102"/>
                    </a:lnTo>
                    <a:lnTo>
                      <a:pt x="254" y="98"/>
                    </a:lnTo>
                    <a:lnTo>
                      <a:pt x="260" y="95"/>
                    </a:lnTo>
                    <a:lnTo>
                      <a:pt x="266" y="91"/>
                    </a:lnTo>
                    <a:lnTo>
                      <a:pt x="271" y="89"/>
                    </a:lnTo>
                    <a:lnTo>
                      <a:pt x="277" y="85"/>
                    </a:lnTo>
                    <a:lnTo>
                      <a:pt x="283" y="81"/>
                    </a:lnTo>
                    <a:lnTo>
                      <a:pt x="287" y="77"/>
                    </a:lnTo>
                    <a:lnTo>
                      <a:pt x="292" y="74"/>
                    </a:lnTo>
                    <a:lnTo>
                      <a:pt x="302" y="68"/>
                    </a:lnTo>
                    <a:lnTo>
                      <a:pt x="311" y="64"/>
                    </a:lnTo>
                    <a:lnTo>
                      <a:pt x="319" y="58"/>
                    </a:lnTo>
                    <a:lnTo>
                      <a:pt x="325" y="55"/>
                    </a:lnTo>
                    <a:lnTo>
                      <a:pt x="328" y="53"/>
                    </a:lnTo>
                    <a:lnTo>
                      <a:pt x="330" y="53"/>
                    </a:lnTo>
                    <a:lnTo>
                      <a:pt x="334" y="51"/>
                    </a:lnTo>
                    <a:lnTo>
                      <a:pt x="344" y="51"/>
                    </a:lnTo>
                    <a:lnTo>
                      <a:pt x="349" y="51"/>
                    </a:lnTo>
                    <a:lnTo>
                      <a:pt x="355" y="53"/>
                    </a:lnTo>
                    <a:lnTo>
                      <a:pt x="357" y="57"/>
                    </a:lnTo>
                    <a:lnTo>
                      <a:pt x="361" y="60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70"/>
                    </a:lnTo>
                    <a:lnTo>
                      <a:pt x="363" y="74"/>
                    </a:lnTo>
                    <a:lnTo>
                      <a:pt x="361" y="79"/>
                    </a:lnTo>
                    <a:lnTo>
                      <a:pt x="361" y="85"/>
                    </a:lnTo>
                    <a:lnTo>
                      <a:pt x="361" y="93"/>
                    </a:lnTo>
                    <a:lnTo>
                      <a:pt x="361" y="100"/>
                    </a:lnTo>
                    <a:lnTo>
                      <a:pt x="359" y="106"/>
                    </a:lnTo>
                    <a:lnTo>
                      <a:pt x="357" y="112"/>
                    </a:lnTo>
                    <a:lnTo>
                      <a:pt x="355" y="117"/>
                    </a:lnTo>
                    <a:lnTo>
                      <a:pt x="355" y="123"/>
                    </a:lnTo>
                    <a:lnTo>
                      <a:pt x="351" y="131"/>
                    </a:lnTo>
                    <a:lnTo>
                      <a:pt x="347" y="136"/>
                    </a:lnTo>
                    <a:lnTo>
                      <a:pt x="344" y="136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30" y="140"/>
                    </a:lnTo>
                    <a:lnTo>
                      <a:pt x="323" y="142"/>
                    </a:lnTo>
                    <a:lnTo>
                      <a:pt x="315" y="142"/>
                    </a:lnTo>
                    <a:lnTo>
                      <a:pt x="308" y="144"/>
                    </a:lnTo>
                    <a:lnTo>
                      <a:pt x="298" y="146"/>
                    </a:lnTo>
                    <a:lnTo>
                      <a:pt x="292" y="146"/>
                    </a:lnTo>
                    <a:lnTo>
                      <a:pt x="289" y="148"/>
                    </a:lnTo>
                    <a:lnTo>
                      <a:pt x="283" y="148"/>
                    </a:lnTo>
                    <a:lnTo>
                      <a:pt x="279" y="150"/>
                    </a:lnTo>
                    <a:lnTo>
                      <a:pt x="273" y="150"/>
                    </a:lnTo>
                    <a:lnTo>
                      <a:pt x="268" y="152"/>
                    </a:lnTo>
                    <a:lnTo>
                      <a:pt x="262" y="152"/>
                    </a:lnTo>
                    <a:lnTo>
                      <a:pt x="256" y="153"/>
                    </a:lnTo>
                    <a:lnTo>
                      <a:pt x="251" y="153"/>
                    </a:lnTo>
                    <a:lnTo>
                      <a:pt x="245" y="155"/>
                    </a:lnTo>
                    <a:lnTo>
                      <a:pt x="237" y="157"/>
                    </a:lnTo>
                    <a:lnTo>
                      <a:pt x="232" y="159"/>
                    </a:lnTo>
                    <a:lnTo>
                      <a:pt x="226" y="159"/>
                    </a:lnTo>
                    <a:lnTo>
                      <a:pt x="220" y="161"/>
                    </a:lnTo>
                    <a:lnTo>
                      <a:pt x="214" y="161"/>
                    </a:lnTo>
                    <a:lnTo>
                      <a:pt x="209" y="163"/>
                    </a:lnTo>
                    <a:lnTo>
                      <a:pt x="203" y="163"/>
                    </a:lnTo>
                    <a:lnTo>
                      <a:pt x="195" y="165"/>
                    </a:lnTo>
                    <a:lnTo>
                      <a:pt x="190" y="165"/>
                    </a:lnTo>
                    <a:lnTo>
                      <a:pt x="184" y="167"/>
                    </a:lnTo>
                    <a:lnTo>
                      <a:pt x="176" y="167"/>
                    </a:lnTo>
                    <a:lnTo>
                      <a:pt x="171" y="169"/>
                    </a:lnTo>
                    <a:lnTo>
                      <a:pt x="165" y="169"/>
                    </a:lnTo>
                    <a:lnTo>
                      <a:pt x="161" y="171"/>
                    </a:lnTo>
                    <a:lnTo>
                      <a:pt x="155" y="171"/>
                    </a:lnTo>
                    <a:lnTo>
                      <a:pt x="150" y="171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3" y="174"/>
                    </a:lnTo>
                    <a:lnTo>
                      <a:pt x="127" y="174"/>
                    </a:lnTo>
                    <a:lnTo>
                      <a:pt x="121" y="176"/>
                    </a:lnTo>
                    <a:lnTo>
                      <a:pt x="117" y="176"/>
                    </a:lnTo>
                    <a:lnTo>
                      <a:pt x="108" y="178"/>
                    </a:lnTo>
                    <a:lnTo>
                      <a:pt x="100" y="178"/>
                    </a:lnTo>
                    <a:lnTo>
                      <a:pt x="91" y="180"/>
                    </a:lnTo>
                    <a:lnTo>
                      <a:pt x="87" y="180"/>
                    </a:lnTo>
                    <a:lnTo>
                      <a:pt x="81" y="180"/>
                    </a:lnTo>
                    <a:lnTo>
                      <a:pt x="76" y="182"/>
                    </a:lnTo>
                    <a:lnTo>
                      <a:pt x="74" y="182"/>
                    </a:lnTo>
                    <a:lnTo>
                      <a:pt x="72" y="182"/>
                    </a:lnTo>
                    <a:lnTo>
                      <a:pt x="64" y="180"/>
                    </a:lnTo>
                    <a:lnTo>
                      <a:pt x="57" y="178"/>
                    </a:lnTo>
                    <a:lnTo>
                      <a:pt x="49" y="176"/>
                    </a:lnTo>
                    <a:lnTo>
                      <a:pt x="41" y="172"/>
                    </a:lnTo>
                    <a:lnTo>
                      <a:pt x="32" y="169"/>
                    </a:lnTo>
                    <a:lnTo>
                      <a:pt x="26" y="167"/>
                    </a:lnTo>
                    <a:lnTo>
                      <a:pt x="21" y="163"/>
                    </a:lnTo>
                    <a:lnTo>
                      <a:pt x="17" y="159"/>
                    </a:lnTo>
                    <a:lnTo>
                      <a:pt x="7" y="153"/>
                    </a:lnTo>
                    <a:lnTo>
                      <a:pt x="2" y="155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2" y="165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4" name="Freeform 41"/>
              <p:cNvSpPr>
                <a:spLocks/>
              </p:cNvSpPr>
              <p:nvPr/>
            </p:nvSpPr>
            <p:spPr bwMode="auto">
              <a:xfrm>
                <a:off x="4650" y="373"/>
                <a:ext cx="539" cy="545"/>
              </a:xfrm>
              <a:custGeom>
                <a:avLst/>
                <a:gdLst>
                  <a:gd name="T0" fmla="*/ 150 w 1078"/>
                  <a:gd name="T1" fmla="*/ 36 h 1091"/>
                  <a:gd name="T2" fmla="*/ 72 w 1078"/>
                  <a:gd name="T3" fmla="*/ 91 h 1091"/>
                  <a:gd name="T4" fmla="*/ 48 w 1078"/>
                  <a:gd name="T5" fmla="*/ 223 h 1091"/>
                  <a:gd name="T6" fmla="*/ 23 w 1078"/>
                  <a:gd name="T7" fmla="*/ 454 h 1091"/>
                  <a:gd name="T8" fmla="*/ 4 w 1078"/>
                  <a:gd name="T9" fmla="*/ 692 h 1091"/>
                  <a:gd name="T10" fmla="*/ 0 w 1078"/>
                  <a:gd name="T11" fmla="*/ 848 h 1091"/>
                  <a:gd name="T12" fmla="*/ 46 w 1078"/>
                  <a:gd name="T13" fmla="*/ 945 h 1091"/>
                  <a:gd name="T14" fmla="*/ 143 w 1078"/>
                  <a:gd name="T15" fmla="*/ 1038 h 1091"/>
                  <a:gd name="T16" fmla="*/ 238 w 1078"/>
                  <a:gd name="T17" fmla="*/ 1066 h 1091"/>
                  <a:gd name="T18" fmla="*/ 458 w 1078"/>
                  <a:gd name="T19" fmla="*/ 1081 h 1091"/>
                  <a:gd name="T20" fmla="*/ 730 w 1078"/>
                  <a:gd name="T21" fmla="*/ 1091 h 1091"/>
                  <a:gd name="T22" fmla="*/ 950 w 1078"/>
                  <a:gd name="T23" fmla="*/ 1079 h 1091"/>
                  <a:gd name="T24" fmla="*/ 1038 w 1078"/>
                  <a:gd name="T25" fmla="*/ 1026 h 1091"/>
                  <a:gd name="T26" fmla="*/ 1068 w 1078"/>
                  <a:gd name="T27" fmla="*/ 853 h 1091"/>
                  <a:gd name="T28" fmla="*/ 1078 w 1078"/>
                  <a:gd name="T29" fmla="*/ 608 h 1091"/>
                  <a:gd name="T30" fmla="*/ 1066 w 1078"/>
                  <a:gd name="T31" fmla="*/ 373 h 1091"/>
                  <a:gd name="T32" fmla="*/ 1038 w 1078"/>
                  <a:gd name="T33" fmla="*/ 230 h 1091"/>
                  <a:gd name="T34" fmla="*/ 962 w 1078"/>
                  <a:gd name="T35" fmla="*/ 143 h 1091"/>
                  <a:gd name="T36" fmla="*/ 850 w 1078"/>
                  <a:gd name="T37" fmla="*/ 71 h 1091"/>
                  <a:gd name="T38" fmla="*/ 741 w 1078"/>
                  <a:gd name="T39" fmla="*/ 21 h 1091"/>
                  <a:gd name="T40" fmla="*/ 660 w 1078"/>
                  <a:gd name="T41" fmla="*/ 10 h 1091"/>
                  <a:gd name="T42" fmla="*/ 739 w 1078"/>
                  <a:gd name="T43" fmla="*/ 53 h 1091"/>
                  <a:gd name="T44" fmla="*/ 833 w 1078"/>
                  <a:gd name="T45" fmla="*/ 103 h 1091"/>
                  <a:gd name="T46" fmla="*/ 793 w 1078"/>
                  <a:gd name="T47" fmla="*/ 126 h 1091"/>
                  <a:gd name="T48" fmla="*/ 616 w 1078"/>
                  <a:gd name="T49" fmla="*/ 137 h 1091"/>
                  <a:gd name="T50" fmla="*/ 405 w 1078"/>
                  <a:gd name="T51" fmla="*/ 154 h 1091"/>
                  <a:gd name="T52" fmla="*/ 245 w 1078"/>
                  <a:gd name="T53" fmla="*/ 177 h 1091"/>
                  <a:gd name="T54" fmla="*/ 194 w 1078"/>
                  <a:gd name="T55" fmla="*/ 243 h 1091"/>
                  <a:gd name="T56" fmla="*/ 167 w 1078"/>
                  <a:gd name="T57" fmla="*/ 452 h 1091"/>
                  <a:gd name="T58" fmla="*/ 154 w 1078"/>
                  <a:gd name="T59" fmla="*/ 713 h 1091"/>
                  <a:gd name="T60" fmla="*/ 154 w 1078"/>
                  <a:gd name="T61" fmla="*/ 924 h 1091"/>
                  <a:gd name="T62" fmla="*/ 186 w 1078"/>
                  <a:gd name="T63" fmla="*/ 994 h 1091"/>
                  <a:gd name="T64" fmla="*/ 181 w 1078"/>
                  <a:gd name="T65" fmla="*/ 899 h 1091"/>
                  <a:gd name="T66" fmla="*/ 188 w 1078"/>
                  <a:gd name="T67" fmla="*/ 699 h 1091"/>
                  <a:gd name="T68" fmla="*/ 205 w 1078"/>
                  <a:gd name="T69" fmla="*/ 460 h 1091"/>
                  <a:gd name="T70" fmla="*/ 228 w 1078"/>
                  <a:gd name="T71" fmla="*/ 276 h 1091"/>
                  <a:gd name="T72" fmla="*/ 302 w 1078"/>
                  <a:gd name="T73" fmla="*/ 213 h 1091"/>
                  <a:gd name="T74" fmla="*/ 479 w 1078"/>
                  <a:gd name="T75" fmla="*/ 185 h 1091"/>
                  <a:gd name="T76" fmla="*/ 700 w 1078"/>
                  <a:gd name="T77" fmla="*/ 167 h 1091"/>
                  <a:gd name="T78" fmla="*/ 882 w 1078"/>
                  <a:gd name="T79" fmla="*/ 166 h 1091"/>
                  <a:gd name="T80" fmla="*/ 973 w 1078"/>
                  <a:gd name="T81" fmla="*/ 215 h 1091"/>
                  <a:gd name="T82" fmla="*/ 1006 w 1078"/>
                  <a:gd name="T83" fmla="*/ 382 h 1091"/>
                  <a:gd name="T84" fmla="*/ 1023 w 1078"/>
                  <a:gd name="T85" fmla="*/ 604 h 1091"/>
                  <a:gd name="T86" fmla="*/ 1028 w 1078"/>
                  <a:gd name="T87" fmla="*/ 798 h 1091"/>
                  <a:gd name="T88" fmla="*/ 1032 w 1078"/>
                  <a:gd name="T89" fmla="*/ 901 h 1091"/>
                  <a:gd name="T90" fmla="*/ 1011 w 1078"/>
                  <a:gd name="T91" fmla="*/ 996 h 1091"/>
                  <a:gd name="T92" fmla="*/ 930 w 1078"/>
                  <a:gd name="T93" fmla="*/ 1026 h 1091"/>
                  <a:gd name="T94" fmla="*/ 715 w 1078"/>
                  <a:gd name="T95" fmla="*/ 1032 h 1091"/>
                  <a:gd name="T96" fmla="*/ 449 w 1078"/>
                  <a:gd name="T97" fmla="*/ 1038 h 1091"/>
                  <a:gd name="T98" fmla="*/ 238 w 1078"/>
                  <a:gd name="T99" fmla="*/ 1034 h 1091"/>
                  <a:gd name="T100" fmla="*/ 152 w 1078"/>
                  <a:gd name="T101" fmla="*/ 1013 h 1091"/>
                  <a:gd name="T102" fmla="*/ 55 w 1078"/>
                  <a:gd name="T103" fmla="*/ 916 h 1091"/>
                  <a:gd name="T104" fmla="*/ 19 w 1078"/>
                  <a:gd name="T105" fmla="*/ 840 h 1091"/>
                  <a:gd name="T106" fmla="*/ 31 w 1078"/>
                  <a:gd name="T107" fmla="*/ 682 h 1091"/>
                  <a:gd name="T108" fmla="*/ 55 w 1078"/>
                  <a:gd name="T109" fmla="*/ 447 h 1091"/>
                  <a:gd name="T110" fmla="*/ 82 w 1078"/>
                  <a:gd name="T111" fmla="*/ 226 h 1091"/>
                  <a:gd name="T112" fmla="*/ 122 w 1078"/>
                  <a:gd name="T113" fmla="*/ 141 h 1091"/>
                  <a:gd name="T114" fmla="*/ 169 w 1078"/>
                  <a:gd name="T115" fmla="*/ 160 h 1091"/>
                  <a:gd name="T116" fmla="*/ 148 w 1078"/>
                  <a:gd name="T117" fmla="*/ 71 h 1091"/>
                  <a:gd name="T118" fmla="*/ 240 w 1078"/>
                  <a:gd name="T119" fmla="*/ 33 h 10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8"/>
                  <a:gd name="T181" fmla="*/ 0 h 1091"/>
                  <a:gd name="T182" fmla="*/ 1078 w 1078"/>
                  <a:gd name="T183" fmla="*/ 1091 h 10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8" h="1091">
                    <a:moveTo>
                      <a:pt x="226" y="15"/>
                    </a:moveTo>
                    <a:lnTo>
                      <a:pt x="224" y="15"/>
                    </a:lnTo>
                    <a:lnTo>
                      <a:pt x="223" y="15"/>
                    </a:lnTo>
                    <a:lnTo>
                      <a:pt x="215" y="17"/>
                    </a:lnTo>
                    <a:lnTo>
                      <a:pt x="207" y="19"/>
                    </a:lnTo>
                    <a:lnTo>
                      <a:pt x="202" y="19"/>
                    </a:lnTo>
                    <a:lnTo>
                      <a:pt x="198" y="21"/>
                    </a:lnTo>
                    <a:lnTo>
                      <a:pt x="192" y="23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5" y="27"/>
                    </a:lnTo>
                    <a:lnTo>
                      <a:pt x="169" y="31"/>
                    </a:lnTo>
                    <a:lnTo>
                      <a:pt x="164" y="33"/>
                    </a:lnTo>
                    <a:lnTo>
                      <a:pt x="156" y="34"/>
                    </a:lnTo>
                    <a:lnTo>
                      <a:pt x="150" y="36"/>
                    </a:lnTo>
                    <a:lnTo>
                      <a:pt x="143" y="40"/>
                    </a:lnTo>
                    <a:lnTo>
                      <a:pt x="137" y="42"/>
                    </a:lnTo>
                    <a:lnTo>
                      <a:pt x="129" y="44"/>
                    </a:lnTo>
                    <a:lnTo>
                      <a:pt x="124" y="48"/>
                    </a:lnTo>
                    <a:lnTo>
                      <a:pt x="118" y="52"/>
                    </a:lnTo>
                    <a:lnTo>
                      <a:pt x="112" y="55"/>
                    </a:lnTo>
                    <a:lnTo>
                      <a:pt x="105" y="57"/>
                    </a:lnTo>
                    <a:lnTo>
                      <a:pt x="99" y="61"/>
                    </a:lnTo>
                    <a:lnTo>
                      <a:pt x="93" y="65"/>
                    </a:lnTo>
                    <a:lnTo>
                      <a:pt x="91" y="71"/>
                    </a:lnTo>
                    <a:lnTo>
                      <a:pt x="86" y="74"/>
                    </a:lnTo>
                    <a:lnTo>
                      <a:pt x="82" y="78"/>
                    </a:lnTo>
                    <a:lnTo>
                      <a:pt x="78" y="84"/>
                    </a:lnTo>
                    <a:lnTo>
                      <a:pt x="74" y="90"/>
                    </a:lnTo>
                    <a:lnTo>
                      <a:pt x="72" y="91"/>
                    </a:lnTo>
                    <a:lnTo>
                      <a:pt x="70" y="95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5" y="110"/>
                    </a:lnTo>
                    <a:lnTo>
                      <a:pt x="63" y="118"/>
                    </a:lnTo>
                    <a:lnTo>
                      <a:pt x="61" y="126"/>
                    </a:lnTo>
                    <a:lnTo>
                      <a:pt x="61" y="133"/>
                    </a:lnTo>
                    <a:lnTo>
                      <a:pt x="59" y="143"/>
                    </a:lnTo>
                    <a:lnTo>
                      <a:pt x="57" y="152"/>
                    </a:lnTo>
                    <a:lnTo>
                      <a:pt x="55" y="162"/>
                    </a:lnTo>
                    <a:lnTo>
                      <a:pt x="53" y="173"/>
                    </a:lnTo>
                    <a:lnTo>
                      <a:pt x="51" y="185"/>
                    </a:lnTo>
                    <a:lnTo>
                      <a:pt x="50" y="196"/>
                    </a:lnTo>
                    <a:lnTo>
                      <a:pt x="48" y="207"/>
                    </a:lnTo>
                    <a:lnTo>
                      <a:pt x="48" y="223"/>
                    </a:lnTo>
                    <a:lnTo>
                      <a:pt x="44" y="234"/>
                    </a:lnTo>
                    <a:lnTo>
                      <a:pt x="44" y="249"/>
                    </a:lnTo>
                    <a:lnTo>
                      <a:pt x="40" y="262"/>
                    </a:lnTo>
                    <a:lnTo>
                      <a:pt x="40" y="278"/>
                    </a:lnTo>
                    <a:lnTo>
                      <a:pt x="38" y="291"/>
                    </a:lnTo>
                    <a:lnTo>
                      <a:pt x="36" y="306"/>
                    </a:lnTo>
                    <a:lnTo>
                      <a:pt x="34" y="321"/>
                    </a:lnTo>
                    <a:lnTo>
                      <a:pt x="32" y="338"/>
                    </a:lnTo>
                    <a:lnTo>
                      <a:pt x="31" y="354"/>
                    </a:lnTo>
                    <a:lnTo>
                      <a:pt x="31" y="369"/>
                    </a:lnTo>
                    <a:lnTo>
                      <a:pt x="29" y="386"/>
                    </a:lnTo>
                    <a:lnTo>
                      <a:pt x="29" y="403"/>
                    </a:lnTo>
                    <a:lnTo>
                      <a:pt x="27" y="420"/>
                    </a:lnTo>
                    <a:lnTo>
                      <a:pt x="25" y="437"/>
                    </a:lnTo>
                    <a:lnTo>
                      <a:pt x="23" y="454"/>
                    </a:lnTo>
                    <a:lnTo>
                      <a:pt x="23" y="470"/>
                    </a:lnTo>
                    <a:lnTo>
                      <a:pt x="19" y="487"/>
                    </a:lnTo>
                    <a:lnTo>
                      <a:pt x="19" y="504"/>
                    </a:lnTo>
                    <a:lnTo>
                      <a:pt x="17" y="519"/>
                    </a:lnTo>
                    <a:lnTo>
                      <a:pt x="15" y="536"/>
                    </a:lnTo>
                    <a:lnTo>
                      <a:pt x="13" y="551"/>
                    </a:lnTo>
                    <a:lnTo>
                      <a:pt x="13" y="568"/>
                    </a:lnTo>
                    <a:lnTo>
                      <a:pt x="12" y="585"/>
                    </a:lnTo>
                    <a:lnTo>
                      <a:pt x="12" y="603"/>
                    </a:lnTo>
                    <a:lnTo>
                      <a:pt x="10" y="616"/>
                    </a:lnTo>
                    <a:lnTo>
                      <a:pt x="8" y="631"/>
                    </a:lnTo>
                    <a:lnTo>
                      <a:pt x="6" y="646"/>
                    </a:lnTo>
                    <a:lnTo>
                      <a:pt x="6" y="663"/>
                    </a:lnTo>
                    <a:lnTo>
                      <a:pt x="6" y="677"/>
                    </a:lnTo>
                    <a:lnTo>
                      <a:pt x="4" y="692"/>
                    </a:lnTo>
                    <a:lnTo>
                      <a:pt x="4" y="705"/>
                    </a:lnTo>
                    <a:lnTo>
                      <a:pt x="4" y="720"/>
                    </a:lnTo>
                    <a:lnTo>
                      <a:pt x="2" y="734"/>
                    </a:lnTo>
                    <a:lnTo>
                      <a:pt x="2" y="745"/>
                    </a:lnTo>
                    <a:lnTo>
                      <a:pt x="0" y="758"/>
                    </a:lnTo>
                    <a:lnTo>
                      <a:pt x="0" y="770"/>
                    </a:lnTo>
                    <a:lnTo>
                      <a:pt x="0" y="781"/>
                    </a:lnTo>
                    <a:lnTo>
                      <a:pt x="0" y="793"/>
                    </a:lnTo>
                    <a:lnTo>
                      <a:pt x="0" y="802"/>
                    </a:lnTo>
                    <a:lnTo>
                      <a:pt x="0" y="812"/>
                    </a:lnTo>
                    <a:lnTo>
                      <a:pt x="0" y="819"/>
                    </a:lnTo>
                    <a:lnTo>
                      <a:pt x="0" y="827"/>
                    </a:lnTo>
                    <a:lnTo>
                      <a:pt x="0" y="834"/>
                    </a:lnTo>
                    <a:lnTo>
                      <a:pt x="0" y="842"/>
                    </a:lnTo>
                    <a:lnTo>
                      <a:pt x="0" y="848"/>
                    </a:lnTo>
                    <a:lnTo>
                      <a:pt x="0" y="853"/>
                    </a:lnTo>
                    <a:lnTo>
                      <a:pt x="0" y="857"/>
                    </a:lnTo>
                    <a:lnTo>
                      <a:pt x="2" y="861"/>
                    </a:lnTo>
                    <a:lnTo>
                      <a:pt x="2" y="867"/>
                    </a:lnTo>
                    <a:lnTo>
                      <a:pt x="4" y="872"/>
                    </a:lnTo>
                    <a:lnTo>
                      <a:pt x="6" y="880"/>
                    </a:lnTo>
                    <a:lnTo>
                      <a:pt x="8" y="886"/>
                    </a:lnTo>
                    <a:lnTo>
                      <a:pt x="12" y="893"/>
                    </a:lnTo>
                    <a:lnTo>
                      <a:pt x="15" y="901"/>
                    </a:lnTo>
                    <a:lnTo>
                      <a:pt x="19" y="907"/>
                    </a:lnTo>
                    <a:lnTo>
                      <a:pt x="23" y="914"/>
                    </a:lnTo>
                    <a:lnTo>
                      <a:pt x="29" y="922"/>
                    </a:lnTo>
                    <a:lnTo>
                      <a:pt x="34" y="929"/>
                    </a:lnTo>
                    <a:lnTo>
                      <a:pt x="40" y="937"/>
                    </a:lnTo>
                    <a:lnTo>
                      <a:pt x="46" y="945"/>
                    </a:lnTo>
                    <a:lnTo>
                      <a:pt x="51" y="952"/>
                    </a:lnTo>
                    <a:lnTo>
                      <a:pt x="57" y="960"/>
                    </a:lnTo>
                    <a:lnTo>
                      <a:pt x="65" y="967"/>
                    </a:lnTo>
                    <a:lnTo>
                      <a:pt x="72" y="975"/>
                    </a:lnTo>
                    <a:lnTo>
                      <a:pt x="78" y="981"/>
                    </a:lnTo>
                    <a:lnTo>
                      <a:pt x="86" y="988"/>
                    </a:lnTo>
                    <a:lnTo>
                      <a:pt x="91" y="994"/>
                    </a:lnTo>
                    <a:lnTo>
                      <a:pt x="97" y="1002"/>
                    </a:lnTo>
                    <a:lnTo>
                      <a:pt x="105" y="1007"/>
                    </a:lnTo>
                    <a:lnTo>
                      <a:pt x="110" y="1013"/>
                    </a:lnTo>
                    <a:lnTo>
                      <a:pt x="118" y="1019"/>
                    </a:lnTo>
                    <a:lnTo>
                      <a:pt x="126" y="1026"/>
                    </a:lnTo>
                    <a:lnTo>
                      <a:pt x="131" y="1030"/>
                    </a:lnTo>
                    <a:lnTo>
                      <a:pt x="137" y="1034"/>
                    </a:lnTo>
                    <a:lnTo>
                      <a:pt x="143" y="1038"/>
                    </a:lnTo>
                    <a:lnTo>
                      <a:pt x="150" y="1043"/>
                    </a:lnTo>
                    <a:lnTo>
                      <a:pt x="154" y="1047"/>
                    </a:lnTo>
                    <a:lnTo>
                      <a:pt x="160" y="1051"/>
                    </a:lnTo>
                    <a:lnTo>
                      <a:pt x="166" y="1053"/>
                    </a:lnTo>
                    <a:lnTo>
                      <a:pt x="171" y="1057"/>
                    </a:lnTo>
                    <a:lnTo>
                      <a:pt x="173" y="1057"/>
                    </a:lnTo>
                    <a:lnTo>
                      <a:pt x="177" y="1057"/>
                    </a:lnTo>
                    <a:lnTo>
                      <a:pt x="181" y="1059"/>
                    </a:lnTo>
                    <a:lnTo>
                      <a:pt x="186" y="1059"/>
                    </a:lnTo>
                    <a:lnTo>
                      <a:pt x="192" y="1060"/>
                    </a:lnTo>
                    <a:lnTo>
                      <a:pt x="202" y="1060"/>
                    </a:lnTo>
                    <a:lnTo>
                      <a:pt x="209" y="1062"/>
                    </a:lnTo>
                    <a:lnTo>
                      <a:pt x="219" y="1064"/>
                    </a:lnTo>
                    <a:lnTo>
                      <a:pt x="226" y="1064"/>
                    </a:lnTo>
                    <a:lnTo>
                      <a:pt x="238" y="1066"/>
                    </a:lnTo>
                    <a:lnTo>
                      <a:pt x="247" y="1066"/>
                    </a:lnTo>
                    <a:lnTo>
                      <a:pt x="261" y="1068"/>
                    </a:lnTo>
                    <a:lnTo>
                      <a:pt x="272" y="1068"/>
                    </a:lnTo>
                    <a:lnTo>
                      <a:pt x="285" y="1070"/>
                    </a:lnTo>
                    <a:lnTo>
                      <a:pt x="299" y="1072"/>
                    </a:lnTo>
                    <a:lnTo>
                      <a:pt x="314" y="1074"/>
                    </a:lnTo>
                    <a:lnTo>
                      <a:pt x="327" y="1074"/>
                    </a:lnTo>
                    <a:lnTo>
                      <a:pt x="342" y="1076"/>
                    </a:lnTo>
                    <a:lnTo>
                      <a:pt x="356" y="1076"/>
                    </a:lnTo>
                    <a:lnTo>
                      <a:pt x="373" y="1078"/>
                    </a:lnTo>
                    <a:lnTo>
                      <a:pt x="390" y="1078"/>
                    </a:lnTo>
                    <a:lnTo>
                      <a:pt x="407" y="1079"/>
                    </a:lnTo>
                    <a:lnTo>
                      <a:pt x="422" y="1079"/>
                    </a:lnTo>
                    <a:lnTo>
                      <a:pt x="441" y="1081"/>
                    </a:lnTo>
                    <a:lnTo>
                      <a:pt x="458" y="1081"/>
                    </a:lnTo>
                    <a:lnTo>
                      <a:pt x="475" y="1083"/>
                    </a:lnTo>
                    <a:lnTo>
                      <a:pt x="492" y="1083"/>
                    </a:lnTo>
                    <a:lnTo>
                      <a:pt x="511" y="1085"/>
                    </a:lnTo>
                    <a:lnTo>
                      <a:pt x="529" y="1085"/>
                    </a:lnTo>
                    <a:lnTo>
                      <a:pt x="548" y="1087"/>
                    </a:lnTo>
                    <a:lnTo>
                      <a:pt x="565" y="1087"/>
                    </a:lnTo>
                    <a:lnTo>
                      <a:pt x="586" y="1089"/>
                    </a:lnTo>
                    <a:lnTo>
                      <a:pt x="603" y="1089"/>
                    </a:lnTo>
                    <a:lnTo>
                      <a:pt x="622" y="1089"/>
                    </a:lnTo>
                    <a:lnTo>
                      <a:pt x="639" y="1089"/>
                    </a:lnTo>
                    <a:lnTo>
                      <a:pt x="658" y="1089"/>
                    </a:lnTo>
                    <a:lnTo>
                      <a:pt x="675" y="1089"/>
                    </a:lnTo>
                    <a:lnTo>
                      <a:pt x="694" y="1089"/>
                    </a:lnTo>
                    <a:lnTo>
                      <a:pt x="711" y="1089"/>
                    </a:lnTo>
                    <a:lnTo>
                      <a:pt x="730" y="1091"/>
                    </a:lnTo>
                    <a:lnTo>
                      <a:pt x="747" y="1089"/>
                    </a:lnTo>
                    <a:lnTo>
                      <a:pt x="764" y="1089"/>
                    </a:lnTo>
                    <a:lnTo>
                      <a:pt x="781" y="1089"/>
                    </a:lnTo>
                    <a:lnTo>
                      <a:pt x="798" y="1089"/>
                    </a:lnTo>
                    <a:lnTo>
                      <a:pt x="814" y="1089"/>
                    </a:lnTo>
                    <a:lnTo>
                      <a:pt x="829" y="1089"/>
                    </a:lnTo>
                    <a:lnTo>
                      <a:pt x="846" y="1087"/>
                    </a:lnTo>
                    <a:lnTo>
                      <a:pt x="861" y="1087"/>
                    </a:lnTo>
                    <a:lnTo>
                      <a:pt x="876" y="1085"/>
                    </a:lnTo>
                    <a:lnTo>
                      <a:pt x="890" y="1085"/>
                    </a:lnTo>
                    <a:lnTo>
                      <a:pt x="903" y="1083"/>
                    </a:lnTo>
                    <a:lnTo>
                      <a:pt x="916" y="1083"/>
                    </a:lnTo>
                    <a:lnTo>
                      <a:pt x="928" y="1081"/>
                    </a:lnTo>
                    <a:lnTo>
                      <a:pt x="941" y="1079"/>
                    </a:lnTo>
                    <a:lnTo>
                      <a:pt x="950" y="1079"/>
                    </a:lnTo>
                    <a:lnTo>
                      <a:pt x="962" y="1078"/>
                    </a:lnTo>
                    <a:lnTo>
                      <a:pt x="971" y="1076"/>
                    </a:lnTo>
                    <a:lnTo>
                      <a:pt x="981" y="1074"/>
                    </a:lnTo>
                    <a:lnTo>
                      <a:pt x="988" y="1072"/>
                    </a:lnTo>
                    <a:lnTo>
                      <a:pt x="998" y="1070"/>
                    </a:lnTo>
                    <a:lnTo>
                      <a:pt x="1002" y="1066"/>
                    </a:lnTo>
                    <a:lnTo>
                      <a:pt x="1009" y="1064"/>
                    </a:lnTo>
                    <a:lnTo>
                      <a:pt x="1013" y="1062"/>
                    </a:lnTo>
                    <a:lnTo>
                      <a:pt x="1019" y="1060"/>
                    </a:lnTo>
                    <a:lnTo>
                      <a:pt x="1023" y="1055"/>
                    </a:lnTo>
                    <a:lnTo>
                      <a:pt x="1025" y="1051"/>
                    </a:lnTo>
                    <a:lnTo>
                      <a:pt x="1028" y="1045"/>
                    </a:lnTo>
                    <a:lnTo>
                      <a:pt x="1032" y="1041"/>
                    </a:lnTo>
                    <a:lnTo>
                      <a:pt x="1034" y="1034"/>
                    </a:lnTo>
                    <a:lnTo>
                      <a:pt x="1038" y="1026"/>
                    </a:lnTo>
                    <a:lnTo>
                      <a:pt x="1040" y="1019"/>
                    </a:lnTo>
                    <a:lnTo>
                      <a:pt x="1044" y="1011"/>
                    </a:lnTo>
                    <a:lnTo>
                      <a:pt x="1045" y="1002"/>
                    </a:lnTo>
                    <a:lnTo>
                      <a:pt x="1049" y="992"/>
                    </a:lnTo>
                    <a:lnTo>
                      <a:pt x="1051" y="983"/>
                    </a:lnTo>
                    <a:lnTo>
                      <a:pt x="1053" y="971"/>
                    </a:lnTo>
                    <a:lnTo>
                      <a:pt x="1055" y="960"/>
                    </a:lnTo>
                    <a:lnTo>
                      <a:pt x="1057" y="948"/>
                    </a:lnTo>
                    <a:lnTo>
                      <a:pt x="1059" y="937"/>
                    </a:lnTo>
                    <a:lnTo>
                      <a:pt x="1063" y="924"/>
                    </a:lnTo>
                    <a:lnTo>
                      <a:pt x="1063" y="910"/>
                    </a:lnTo>
                    <a:lnTo>
                      <a:pt x="1064" y="895"/>
                    </a:lnTo>
                    <a:lnTo>
                      <a:pt x="1066" y="882"/>
                    </a:lnTo>
                    <a:lnTo>
                      <a:pt x="1066" y="869"/>
                    </a:lnTo>
                    <a:lnTo>
                      <a:pt x="1068" y="853"/>
                    </a:lnTo>
                    <a:lnTo>
                      <a:pt x="1070" y="838"/>
                    </a:lnTo>
                    <a:lnTo>
                      <a:pt x="1070" y="823"/>
                    </a:lnTo>
                    <a:lnTo>
                      <a:pt x="1072" y="808"/>
                    </a:lnTo>
                    <a:lnTo>
                      <a:pt x="1072" y="791"/>
                    </a:lnTo>
                    <a:lnTo>
                      <a:pt x="1074" y="775"/>
                    </a:lnTo>
                    <a:lnTo>
                      <a:pt x="1074" y="758"/>
                    </a:lnTo>
                    <a:lnTo>
                      <a:pt x="1076" y="743"/>
                    </a:lnTo>
                    <a:lnTo>
                      <a:pt x="1076" y="726"/>
                    </a:lnTo>
                    <a:lnTo>
                      <a:pt x="1076" y="709"/>
                    </a:lnTo>
                    <a:lnTo>
                      <a:pt x="1078" y="692"/>
                    </a:lnTo>
                    <a:lnTo>
                      <a:pt x="1078" y="677"/>
                    </a:lnTo>
                    <a:lnTo>
                      <a:pt x="1078" y="660"/>
                    </a:lnTo>
                    <a:lnTo>
                      <a:pt x="1078" y="642"/>
                    </a:lnTo>
                    <a:lnTo>
                      <a:pt x="1078" y="625"/>
                    </a:lnTo>
                    <a:lnTo>
                      <a:pt x="1078" y="608"/>
                    </a:lnTo>
                    <a:lnTo>
                      <a:pt x="1076" y="591"/>
                    </a:lnTo>
                    <a:lnTo>
                      <a:pt x="1076" y="574"/>
                    </a:lnTo>
                    <a:lnTo>
                      <a:pt x="1076" y="557"/>
                    </a:lnTo>
                    <a:lnTo>
                      <a:pt x="1076" y="542"/>
                    </a:lnTo>
                    <a:lnTo>
                      <a:pt x="1076" y="525"/>
                    </a:lnTo>
                    <a:lnTo>
                      <a:pt x="1074" y="508"/>
                    </a:lnTo>
                    <a:lnTo>
                      <a:pt x="1074" y="492"/>
                    </a:lnTo>
                    <a:lnTo>
                      <a:pt x="1074" y="475"/>
                    </a:lnTo>
                    <a:lnTo>
                      <a:pt x="1072" y="460"/>
                    </a:lnTo>
                    <a:lnTo>
                      <a:pt x="1072" y="445"/>
                    </a:lnTo>
                    <a:lnTo>
                      <a:pt x="1070" y="430"/>
                    </a:lnTo>
                    <a:lnTo>
                      <a:pt x="1070" y="416"/>
                    </a:lnTo>
                    <a:lnTo>
                      <a:pt x="1068" y="401"/>
                    </a:lnTo>
                    <a:lnTo>
                      <a:pt x="1068" y="388"/>
                    </a:lnTo>
                    <a:lnTo>
                      <a:pt x="1066" y="373"/>
                    </a:lnTo>
                    <a:lnTo>
                      <a:pt x="1066" y="359"/>
                    </a:lnTo>
                    <a:lnTo>
                      <a:pt x="1064" y="346"/>
                    </a:lnTo>
                    <a:lnTo>
                      <a:pt x="1063" y="335"/>
                    </a:lnTo>
                    <a:lnTo>
                      <a:pt x="1061" y="323"/>
                    </a:lnTo>
                    <a:lnTo>
                      <a:pt x="1061" y="312"/>
                    </a:lnTo>
                    <a:lnTo>
                      <a:pt x="1057" y="300"/>
                    </a:lnTo>
                    <a:lnTo>
                      <a:pt x="1055" y="291"/>
                    </a:lnTo>
                    <a:lnTo>
                      <a:pt x="1053" y="280"/>
                    </a:lnTo>
                    <a:lnTo>
                      <a:pt x="1051" y="272"/>
                    </a:lnTo>
                    <a:lnTo>
                      <a:pt x="1049" y="262"/>
                    </a:lnTo>
                    <a:lnTo>
                      <a:pt x="1047" y="255"/>
                    </a:lnTo>
                    <a:lnTo>
                      <a:pt x="1045" y="249"/>
                    </a:lnTo>
                    <a:lnTo>
                      <a:pt x="1044" y="243"/>
                    </a:lnTo>
                    <a:lnTo>
                      <a:pt x="1040" y="236"/>
                    </a:lnTo>
                    <a:lnTo>
                      <a:pt x="1038" y="230"/>
                    </a:lnTo>
                    <a:lnTo>
                      <a:pt x="1034" y="223"/>
                    </a:lnTo>
                    <a:lnTo>
                      <a:pt x="1030" y="217"/>
                    </a:lnTo>
                    <a:lnTo>
                      <a:pt x="1026" y="211"/>
                    </a:lnTo>
                    <a:lnTo>
                      <a:pt x="1023" y="204"/>
                    </a:lnTo>
                    <a:lnTo>
                      <a:pt x="1019" y="198"/>
                    </a:lnTo>
                    <a:lnTo>
                      <a:pt x="1015" y="192"/>
                    </a:lnTo>
                    <a:lnTo>
                      <a:pt x="1009" y="186"/>
                    </a:lnTo>
                    <a:lnTo>
                      <a:pt x="1004" y="181"/>
                    </a:lnTo>
                    <a:lnTo>
                      <a:pt x="998" y="175"/>
                    </a:lnTo>
                    <a:lnTo>
                      <a:pt x="994" y="169"/>
                    </a:lnTo>
                    <a:lnTo>
                      <a:pt x="987" y="164"/>
                    </a:lnTo>
                    <a:lnTo>
                      <a:pt x="981" y="158"/>
                    </a:lnTo>
                    <a:lnTo>
                      <a:pt x="975" y="152"/>
                    </a:lnTo>
                    <a:lnTo>
                      <a:pt x="969" y="148"/>
                    </a:lnTo>
                    <a:lnTo>
                      <a:pt x="962" y="143"/>
                    </a:lnTo>
                    <a:lnTo>
                      <a:pt x="954" y="137"/>
                    </a:lnTo>
                    <a:lnTo>
                      <a:pt x="947" y="131"/>
                    </a:lnTo>
                    <a:lnTo>
                      <a:pt x="941" y="126"/>
                    </a:lnTo>
                    <a:lnTo>
                      <a:pt x="933" y="120"/>
                    </a:lnTo>
                    <a:lnTo>
                      <a:pt x="926" y="114"/>
                    </a:lnTo>
                    <a:lnTo>
                      <a:pt x="918" y="110"/>
                    </a:lnTo>
                    <a:lnTo>
                      <a:pt x="911" y="107"/>
                    </a:lnTo>
                    <a:lnTo>
                      <a:pt x="903" y="101"/>
                    </a:lnTo>
                    <a:lnTo>
                      <a:pt x="895" y="97"/>
                    </a:lnTo>
                    <a:lnTo>
                      <a:pt x="888" y="91"/>
                    </a:lnTo>
                    <a:lnTo>
                      <a:pt x="880" y="88"/>
                    </a:lnTo>
                    <a:lnTo>
                      <a:pt x="873" y="82"/>
                    </a:lnTo>
                    <a:lnTo>
                      <a:pt x="865" y="78"/>
                    </a:lnTo>
                    <a:lnTo>
                      <a:pt x="857" y="74"/>
                    </a:lnTo>
                    <a:lnTo>
                      <a:pt x="850" y="71"/>
                    </a:lnTo>
                    <a:lnTo>
                      <a:pt x="842" y="67"/>
                    </a:lnTo>
                    <a:lnTo>
                      <a:pt x="835" y="63"/>
                    </a:lnTo>
                    <a:lnTo>
                      <a:pt x="827" y="57"/>
                    </a:lnTo>
                    <a:lnTo>
                      <a:pt x="819" y="53"/>
                    </a:lnTo>
                    <a:lnTo>
                      <a:pt x="810" y="50"/>
                    </a:lnTo>
                    <a:lnTo>
                      <a:pt x="804" y="46"/>
                    </a:lnTo>
                    <a:lnTo>
                      <a:pt x="796" y="42"/>
                    </a:lnTo>
                    <a:lnTo>
                      <a:pt x="789" y="40"/>
                    </a:lnTo>
                    <a:lnTo>
                      <a:pt x="781" y="36"/>
                    </a:lnTo>
                    <a:lnTo>
                      <a:pt x="774" y="34"/>
                    </a:lnTo>
                    <a:lnTo>
                      <a:pt x="766" y="31"/>
                    </a:lnTo>
                    <a:lnTo>
                      <a:pt x="760" y="29"/>
                    </a:lnTo>
                    <a:lnTo>
                      <a:pt x="753" y="25"/>
                    </a:lnTo>
                    <a:lnTo>
                      <a:pt x="747" y="23"/>
                    </a:lnTo>
                    <a:lnTo>
                      <a:pt x="741" y="21"/>
                    </a:lnTo>
                    <a:lnTo>
                      <a:pt x="736" y="19"/>
                    </a:lnTo>
                    <a:lnTo>
                      <a:pt x="730" y="15"/>
                    </a:lnTo>
                    <a:lnTo>
                      <a:pt x="724" y="14"/>
                    </a:lnTo>
                    <a:lnTo>
                      <a:pt x="719" y="12"/>
                    </a:lnTo>
                    <a:lnTo>
                      <a:pt x="713" y="10"/>
                    </a:lnTo>
                    <a:lnTo>
                      <a:pt x="703" y="6"/>
                    </a:lnTo>
                    <a:lnTo>
                      <a:pt x="696" y="4"/>
                    </a:lnTo>
                    <a:lnTo>
                      <a:pt x="688" y="2"/>
                    </a:lnTo>
                    <a:lnTo>
                      <a:pt x="682" y="2"/>
                    </a:lnTo>
                    <a:lnTo>
                      <a:pt x="677" y="0"/>
                    </a:lnTo>
                    <a:lnTo>
                      <a:pt x="675" y="2"/>
                    </a:lnTo>
                    <a:lnTo>
                      <a:pt x="667" y="2"/>
                    </a:lnTo>
                    <a:lnTo>
                      <a:pt x="662" y="4"/>
                    </a:lnTo>
                    <a:lnTo>
                      <a:pt x="660" y="6"/>
                    </a:lnTo>
                    <a:lnTo>
                      <a:pt x="660" y="10"/>
                    </a:lnTo>
                    <a:lnTo>
                      <a:pt x="663" y="14"/>
                    </a:lnTo>
                    <a:lnTo>
                      <a:pt x="669" y="19"/>
                    </a:lnTo>
                    <a:lnTo>
                      <a:pt x="673" y="21"/>
                    </a:lnTo>
                    <a:lnTo>
                      <a:pt x="679" y="25"/>
                    </a:lnTo>
                    <a:lnTo>
                      <a:pt x="684" y="29"/>
                    </a:lnTo>
                    <a:lnTo>
                      <a:pt x="692" y="33"/>
                    </a:lnTo>
                    <a:lnTo>
                      <a:pt x="696" y="33"/>
                    </a:lnTo>
                    <a:lnTo>
                      <a:pt x="700" y="34"/>
                    </a:lnTo>
                    <a:lnTo>
                      <a:pt x="705" y="36"/>
                    </a:lnTo>
                    <a:lnTo>
                      <a:pt x="711" y="40"/>
                    </a:lnTo>
                    <a:lnTo>
                      <a:pt x="715" y="42"/>
                    </a:lnTo>
                    <a:lnTo>
                      <a:pt x="720" y="44"/>
                    </a:lnTo>
                    <a:lnTo>
                      <a:pt x="728" y="46"/>
                    </a:lnTo>
                    <a:lnTo>
                      <a:pt x="734" y="50"/>
                    </a:lnTo>
                    <a:lnTo>
                      <a:pt x="739" y="53"/>
                    </a:lnTo>
                    <a:lnTo>
                      <a:pt x="745" y="55"/>
                    </a:lnTo>
                    <a:lnTo>
                      <a:pt x="751" y="59"/>
                    </a:lnTo>
                    <a:lnTo>
                      <a:pt x="758" y="63"/>
                    </a:lnTo>
                    <a:lnTo>
                      <a:pt x="764" y="65"/>
                    </a:lnTo>
                    <a:lnTo>
                      <a:pt x="772" y="69"/>
                    </a:lnTo>
                    <a:lnTo>
                      <a:pt x="779" y="72"/>
                    </a:lnTo>
                    <a:lnTo>
                      <a:pt x="787" y="76"/>
                    </a:lnTo>
                    <a:lnTo>
                      <a:pt x="793" y="80"/>
                    </a:lnTo>
                    <a:lnTo>
                      <a:pt x="798" y="84"/>
                    </a:lnTo>
                    <a:lnTo>
                      <a:pt x="804" y="86"/>
                    </a:lnTo>
                    <a:lnTo>
                      <a:pt x="810" y="90"/>
                    </a:lnTo>
                    <a:lnTo>
                      <a:pt x="815" y="93"/>
                    </a:lnTo>
                    <a:lnTo>
                      <a:pt x="821" y="95"/>
                    </a:lnTo>
                    <a:lnTo>
                      <a:pt x="827" y="99"/>
                    </a:lnTo>
                    <a:lnTo>
                      <a:pt x="833" y="103"/>
                    </a:lnTo>
                    <a:lnTo>
                      <a:pt x="840" y="107"/>
                    </a:lnTo>
                    <a:lnTo>
                      <a:pt x="848" y="112"/>
                    </a:lnTo>
                    <a:lnTo>
                      <a:pt x="852" y="116"/>
                    </a:lnTo>
                    <a:lnTo>
                      <a:pt x="855" y="120"/>
                    </a:lnTo>
                    <a:lnTo>
                      <a:pt x="854" y="120"/>
                    </a:lnTo>
                    <a:lnTo>
                      <a:pt x="848" y="122"/>
                    </a:lnTo>
                    <a:lnTo>
                      <a:pt x="844" y="122"/>
                    </a:lnTo>
                    <a:lnTo>
                      <a:pt x="840" y="122"/>
                    </a:lnTo>
                    <a:lnTo>
                      <a:pt x="835" y="122"/>
                    </a:lnTo>
                    <a:lnTo>
                      <a:pt x="831" y="124"/>
                    </a:lnTo>
                    <a:lnTo>
                      <a:pt x="823" y="124"/>
                    </a:lnTo>
                    <a:lnTo>
                      <a:pt x="817" y="124"/>
                    </a:lnTo>
                    <a:lnTo>
                      <a:pt x="810" y="126"/>
                    </a:lnTo>
                    <a:lnTo>
                      <a:pt x="802" y="126"/>
                    </a:lnTo>
                    <a:lnTo>
                      <a:pt x="793" y="126"/>
                    </a:lnTo>
                    <a:lnTo>
                      <a:pt x="785" y="128"/>
                    </a:lnTo>
                    <a:lnTo>
                      <a:pt x="776" y="128"/>
                    </a:lnTo>
                    <a:lnTo>
                      <a:pt x="766" y="129"/>
                    </a:lnTo>
                    <a:lnTo>
                      <a:pt x="755" y="129"/>
                    </a:lnTo>
                    <a:lnTo>
                      <a:pt x="743" y="129"/>
                    </a:lnTo>
                    <a:lnTo>
                      <a:pt x="732" y="131"/>
                    </a:lnTo>
                    <a:lnTo>
                      <a:pt x="720" y="131"/>
                    </a:lnTo>
                    <a:lnTo>
                      <a:pt x="707" y="131"/>
                    </a:lnTo>
                    <a:lnTo>
                      <a:pt x="696" y="133"/>
                    </a:lnTo>
                    <a:lnTo>
                      <a:pt x="682" y="133"/>
                    </a:lnTo>
                    <a:lnTo>
                      <a:pt x="671" y="135"/>
                    </a:lnTo>
                    <a:lnTo>
                      <a:pt x="656" y="135"/>
                    </a:lnTo>
                    <a:lnTo>
                      <a:pt x="643" y="135"/>
                    </a:lnTo>
                    <a:lnTo>
                      <a:pt x="629" y="137"/>
                    </a:lnTo>
                    <a:lnTo>
                      <a:pt x="616" y="137"/>
                    </a:lnTo>
                    <a:lnTo>
                      <a:pt x="603" y="139"/>
                    </a:lnTo>
                    <a:lnTo>
                      <a:pt x="587" y="139"/>
                    </a:lnTo>
                    <a:lnTo>
                      <a:pt x="574" y="141"/>
                    </a:lnTo>
                    <a:lnTo>
                      <a:pt x="561" y="143"/>
                    </a:lnTo>
                    <a:lnTo>
                      <a:pt x="546" y="143"/>
                    </a:lnTo>
                    <a:lnTo>
                      <a:pt x="532" y="143"/>
                    </a:lnTo>
                    <a:lnTo>
                      <a:pt x="517" y="145"/>
                    </a:lnTo>
                    <a:lnTo>
                      <a:pt x="502" y="145"/>
                    </a:lnTo>
                    <a:lnTo>
                      <a:pt x="489" y="147"/>
                    </a:lnTo>
                    <a:lnTo>
                      <a:pt x="475" y="147"/>
                    </a:lnTo>
                    <a:lnTo>
                      <a:pt x="460" y="148"/>
                    </a:lnTo>
                    <a:lnTo>
                      <a:pt x="447" y="150"/>
                    </a:lnTo>
                    <a:lnTo>
                      <a:pt x="432" y="150"/>
                    </a:lnTo>
                    <a:lnTo>
                      <a:pt x="418" y="152"/>
                    </a:lnTo>
                    <a:lnTo>
                      <a:pt x="405" y="154"/>
                    </a:lnTo>
                    <a:lnTo>
                      <a:pt x="392" y="156"/>
                    </a:lnTo>
                    <a:lnTo>
                      <a:pt x="378" y="156"/>
                    </a:lnTo>
                    <a:lnTo>
                      <a:pt x="367" y="158"/>
                    </a:lnTo>
                    <a:lnTo>
                      <a:pt x="354" y="160"/>
                    </a:lnTo>
                    <a:lnTo>
                      <a:pt x="344" y="162"/>
                    </a:lnTo>
                    <a:lnTo>
                      <a:pt x="331" y="162"/>
                    </a:lnTo>
                    <a:lnTo>
                      <a:pt x="319" y="164"/>
                    </a:lnTo>
                    <a:lnTo>
                      <a:pt x="308" y="166"/>
                    </a:lnTo>
                    <a:lnTo>
                      <a:pt x="299" y="167"/>
                    </a:lnTo>
                    <a:lnTo>
                      <a:pt x="287" y="167"/>
                    </a:lnTo>
                    <a:lnTo>
                      <a:pt x="280" y="169"/>
                    </a:lnTo>
                    <a:lnTo>
                      <a:pt x="270" y="171"/>
                    </a:lnTo>
                    <a:lnTo>
                      <a:pt x="262" y="173"/>
                    </a:lnTo>
                    <a:lnTo>
                      <a:pt x="253" y="175"/>
                    </a:lnTo>
                    <a:lnTo>
                      <a:pt x="245" y="177"/>
                    </a:lnTo>
                    <a:lnTo>
                      <a:pt x="240" y="179"/>
                    </a:lnTo>
                    <a:lnTo>
                      <a:pt x="234" y="181"/>
                    </a:lnTo>
                    <a:lnTo>
                      <a:pt x="228" y="183"/>
                    </a:lnTo>
                    <a:lnTo>
                      <a:pt x="224" y="185"/>
                    </a:lnTo>
                    <a:lnTo>
                      <a:pt x="219" y="186"/>
                    </a:lnTo>
                    <a:lnTo>
                      <a:pt x="217" y="190"/>
                    </a:lnTo>
                    <a:lnTo>
                      <a:pt x="215" y="192"/>
                    </a:lnTo>
                    <a:lnTo>
                      <a:pt x="211" y="196"/>
                    </a:lnTo>
                    <a:lnTo>
                      <a:pt x="209" y="200"/>
                    </a:lnTo>
                    <a:lnTo>
                      <a:pt x="205" y="205"/>
                    </a:lnTo>
                    <a:lnTo>
                      <a:pt x="204" y="211"/>
                    </a:lnTo>
                    <a:lnTo>
                      <a:pt x="200" y="219"/>
                    </a:lnTo>
                    <a:lnTo>
                      <a:pt x="198" y="226"/>
                    </a:lnTo>
                    <a:lnTo>
                      <a:pt x="196" y="236"/>
                    </a:lnTo>
                    <a:lnTo>
                      <a:pt x="194" y="243"/>
                    </a:lnTo>
                    <a:lnTo>
                      <a:pt x="190" y="253"/>
                    </a:lnTo>
                    <a:lnTo>
                      <a:pt x="188" y="264"/>
                    </a:lnTo>
                    <a:lnTo>
                      <a:pt x="186" y="276"/>
                    </a:lnTo>
                    <a:lnTo>
                      <a:pt x="185" y="287"/>
                    </a:lnTo>
                    <a:lnTo>
                      <a:pt x="183" y="300"/>
                    </a:lnTo>
                    <a:lnTo>
                      <a:pt x="181" y="316"/>
                    </a:lnTo>
                    <a:lnTo>
                      <a:pt x="179" y="329"/>
                    </a:lnTo>
                    <a:lnTo>
                      <a:pt x="177" y="342"/>
                    </a:lnTo>
                    <a:lnTo>
                      <a:pt x="175" y="356"/>
                    </a:lnTo>
                    <a:lnTo>
                      <a:pt x="173" y="371"/>
                    </a:lnTo>
                    <a:lnTo>
                      <a:pt x="171" y="388"/>
                    </a:lnTo>
                    <a:lnTo>
                      <a:pt x="169" y="401"/>
                    </a:lnTo>
                    <a:lnTo>
                      <a:pt x="169" y="418"/>
                    </a:lnTo>
                    <a:lnTo>
                      <a:pt x="167" y="435"/>
                    </a:lnTo>
                    <a:lnTo>
                      <a:pt x="167" y="452"/>
                    </a:lnTo>
                    <a:lnTo>
                      <a:pt x="166" y="470"/>
                    </a:lnTo>
                    <a:lnTo>
                      <a:pt x="164" y="487"/>
                    </a:lnTo>
                    <a:lnTo>
                      <a:pt x="162" y="504"/>
                    </a:lnTo>
                    <a:lnTo>
                      <a:pt x="162" y="521"/>
                    </a:lnTo>
                    <a:lnTo>
                      <a:pt x="160" y="540"/>
                    </a:lnTo>
                    <a:lnTo>
                      <a:pt x="160" y="557"/>
                    </a:lnTo>
                    <a:lnTo>
                      <a:pt x="158" y="574"/>
                    </a:lnTo>
                    <a:lnTo>
                      <a:pt x="158" y="593"/>
                    </a:lnTo>
                    <a:lnTo>
                      <a:pt x="158" y="610"/>
                    </a:lnTo>
                    <a:lnTo>
                      <a:pt x="156" y="627"/>
                    </a:lnTo>
                    <a:lnTo>
                      <a:pt x="154" y="644"/>
                    </a:lnTo>
                    <a:lnTo>
                      <a:pt x="154" y="663"/>
                    </a:lnTo>
                    <a:lnTo>
                      <a:pt x="154" y="680"/>
                    </a:lnTo>
                    <a:lnTo>
                      <a:pt x="154" y="696"/>
                    </a:lnTo>
                    <a:lnTo>
                      <a:pt x="154" y="713"/>
                    </a:lnTo>
                    <a:lnTo>
                      <a:pt x="154" y="732"/>
                    </a:lnTo>
                    <a:lnTo>
                      <a:pt x="152" y="747"/>
                    </a:lnTo>
                    <a:lnTo>
                      <a:pt x="152" y="762"/>
                    </a:lnTo>
                    <a:lnTo>
                      <a:pt x="152" y="779"/>
                    </a:lnTo>
                    <a:lnTo>
                      <a:pt x="152" y="794"/>
                    </a:lnTo>
                    <a:lnTo>
                      <a:pt x="152" y="810"/>
                    </a:lnTo>
                    <a:lnTo>
                      <a:pt x="152" y="823"/>
                    </a:lnTo>
                    <a:lnTo>
                      <a:pt x="152" y="838"/>
                    </a:lnTo>
                    <a:lnTo>
                      <a:pt x="152" y="853"/>
                    </a:lnTo>
                    <a:lnTo>
                      <a:pt x="152" y="865"/>
                    </a:lnTo>
                    <a:lnTo>
                      <a:pt x="152" y="878"/>
                    </a:lnTo>
                    <a:lnTo>
                      <a:pt x="152" y="889"/>
                    </a:lnTo>
                    <a:lnTo>
                      <a:pt x="152" y="901"/>
                    </a:lnTo>
                    <a:lnTo>
                      <a:pt x="152" y="912"/>
                    </a:lnTo>
                    <a:lnTo>
                      <a:pt x="154" y="924"/>
                    </a:lnTo>
                    <a:lnTo>
                      <a:pt x="154" y="933"/>
                    </a:lnTo>
                    <a:lnTo>
                      <a:pt x="154" y="943"/>
                    </a:lnTo>
                    <a:lnTo>
                      <a:pt x="154" y="950"/>
                    </a:lnTo>
                    <a:lnTo>
                      <a:pt x="154" y="956"/>
                    </a:lnTo>
                    <a:lnTo>
                      <a:pt x="156" y="962"/>
                    </a:lnTo>
                    <a:lnTo>
                      <a:pt x="158" y="969"/>
                    </a:lnTo>
                    <a:lnTo>
                      <a:pt x="158" y="977"/>
                    </a:lnTo>
                    <a:lnTo>
                      <a:pt x="160" y="983"/>
                    </a:lnTo>
                    <a:lnTo>
                      <a:pt x="166" y="992"/>
                    </a:lnTo>
                    <a:lnTo>
                      <a:pt x="173" y="1000"/>
                    </a:lnTo>
                    <a:lnTo>
                      <a:pt x="177" y="1005"/>
                    </a:lnTo>
                    <a:lnTo>
                      <a:pt x="183" y="1009"/>
                    </a:lnTo>
                    <a:lnTo>
                      <a:pt x="185" y="1007"/>
                    </a:lnTo>
                    <a:lnTo>
                      <a:pt x="186" y="1000"/>
                    </a:lnTo>
                    <a:lnTo>
                      <a:pt x="186" y="994"/>
                    </a:lnTo>
                    <a:lnTo>
                      <a:pt x="186" y="986"/>
                    </a:lnTo>
                    <a:lnTo>
                      <a:pt x="185" y="983"/>
                    </a:lnTo>
                    <a:lnTo>
                      <a:pt x="185" y="977"/>
                    </a:lnTo>
                    <a:lnTo>
                      <a:pt x="185" y="973"/>
                    </a:lnTo>
                    <a:lnTo>
                      <a:pt x="185" y="967"/>
                    </a:lnTo>
                    <a:lnTo>
                      <a:pt x="183" y="964"/>
                    </a:lnTo>
                    <a:lnTo>
                      <a:pt x="183" y="960"/>
                    </a:lnTo>
                    <a:lnTo>
                      <a:pt x="181" y="954"/>
                    </a:lnTo>
                    <a:lnTo>
                      <a:pt x="181" y="950"/>
                    </a:lnTo>
                    <a:lnTo>
                      <a:pt x="181" y="943"/>
                    </a:lnTo>
                    <a:lnTo>
                      <a:pt x="181" y="935"/>
                    </a:lnTo>
                    <a:lnTo>
                      <a:pt x="181" y="927"/>
                    </a:lnTo>
                    <a:lnTo>
                      <a:pt x="181" y="920"/>
                    </a:lnTo>
                    <a:lnTo>
                      <a:pt x="181" y="908"/>
                    </a:lnTo>
                    <a:lnTo>
                      <a:pt x="181" y="899"/>
                    </a:lnTo>
                    <a:lnTo>
                      <a:pt x="181" y="889"/>
                    </a:lnTo>
                    <a:lnTo>
                      <a:pt x="181" y="880"/>
                    </a:lnTo>
                    <a:lnTo>
                      <a:pt x="181" y="867"/>
                    </a:lnTo>
                    <a:lnTo>
                      <a:pt x="183" y="855"/>
                    </a:lnTo>
                    <a:lnTo>
                      <a:pt x="183" y="842"/>
                    </a:lnTo>
                    <a:lnTo>
                      <a:pt x="183" y="831"/>
                    </a:lnTo>
                    <a:lnTo>
                      <a:pt x="183" y="815"/>
                    </a:lnTo>
                    <a:lnTo>
                      <a:pt x="183" y="802"/>
                    </a:lnTo>
                    <a:lnTo>
                      <a:pt x="183" y="789"/>
                    </a:lnTo>
                    <a:lnTo>
                      <a:pt x="185" y="775"/>
                    </a:lnTo>
                    <a:lnTo>
                      <a:pt x="185" y="760"/>
                    </a:lnTo>
                    <a:lnTo>
                      <a:pt x="185" y="745"/>
                    </a:lnTo>
                    <a:lnTo>
                      <a:pt x="186" y="730"/>
                    </a:lnTo>
                    <a:lnTo>
                      <a:pt x="188" y="715"/>
                    </a:lnTo>
                    <a:lnTo>
                      <a:pt x="188" y="699"/>
                    </a:lnTo>
                    <a:lnTo>
                      <a:pt x="188" y="682"/>
                    </a:lnTo>
                    <a:lnTo>
                      <a:pt x="190" y="667"/>
                    </a:lnTo>
                    <a:lnTo>
                      <a:pt x="190" y="652"/>
                    </a:lnTo>
                    <a:lnTo>
                      <a:pt x="192" y="635"/>
                    </a:lnTo>
                    <a:lnTo>
                      <a:pt x="192" y="620"/>
                    </a:lnTo>
                    <a:lnTo>
                      <a:pt x="194" y="604"/>
                    </a:lnTo>
                    <a:lnTo>
                      <a:pt x="196" y="587"/>
                    </a:lnTo>
                    <a:lnTo>
                      <a:pt x="196" y="570"/>
                    </a:lnTo>
                    <a:lnTo>
                      <a:pt x="198" y="553"/>
                    </a:lnTo>
                    <a:lnTo>
                      <a:pt x="198" y="538"/>
                    </a:lnTo>
                    <a:lnTo>
                      <a:pt x="200" y="523"/>
                    </a:lnTo>
                    <a:lnTo>
                      <a:pt x="200" y="506"/>
                    </a:lnTo>
                    <a:lnTo>
                      <a:pt x="202" y="490"/>
                    </a:lnTo>
                    <a:lnTo>
                      <a:pt x="204" y="473"/>
                    </a:lnTo>
                    <a:lnTo>
                      <a:pt x="205" y="460"/>
                    </a:lnTo>
                    <a:lnTo>
                      <a:pt x="205" y="445"/>
                    </a:lnTo>
                    <a:lnTo>
                      <a:pt x="207" y="430"/>
                    </a:lnTo>
                    <a:lnTo>
                      <a:pt x="209" y="414"/>
                    </a:lnTo>
                    <a:lnTo>
                      <a:pt x="211" y="401"/>
                    </a:lnTo>
                    <a:lnTo>
                      <a:pt x="211" y="388"/>
                    </a:lnTo>
                    <a:lnTo>
                      <a:pt x="213" y="375"/>
                    </a:lnTo>
                    <a:lnTo>
                      <a:pt x="215" y="361"/>
                    </a:lnTo>
                    <a:lnTo>
                      <a:pt x="217" y="350"/>
                    </a:lnTo>
                    <a:lnTo>
                      <a:pt x="219" y="337"/>
                    </a:lnTo>
                    <a:lnTo>
                      <a:pt x="219" y="325"/>
                    </a:lnTo>
                    <a:lnTo>
                      <a:pt x="223" y="314"/>
                    </a:lnTo>
                    <a:lnTo>
                      <a:pt x="224" y="304"/>
                    </a:lnTo>
                    <a:lnTo>
                      <a:pt x="224" y="293"/>
                    </a:lnTo>
                    <a:lnTo>
                      <a:pt x="226" y="283"/>
                    </a:lnTo>
                    <a:lnTo>
                      <a:pt x="228" y="276"/>
                    </a:lnTo>
                    <a:lnTo>
                      <a:pt x="230" y="268"/>
                    </a:lnTo>
                    <a:lnTo>
                      <a:pt x="232" y="259"/>
                    </a:lnTo>
                    <a:lnTo>
                      <a:pt x="234" y="253"/>
                    </a:lnTo>
                    <a:lnTo>
                      <a:pt x="236" y="247"/>
                    </a:lnTo>
                    <a:lnTo>
                      <a:pt x="240" y="243"/>
                    </a:lnTo>
                    <a:lnTo>
                      <a:pt x="243" y="234"/>
                    </a:lnTo>
                    <a:lnTo>
                      <a:pt x="249" y="230"/>
                    </a:lnTo>
                    <a:lnTo>
                      <a:pt x="255" y="226"/>
                    </a:lnTo>
                    <a:lnTo>
                      <a:pt x="262" y="223"/>
                    </a:lnTo>
                    <a:lnTo>
                      <a:pt x="268" y="221"/>
                    </a:lnTo>
                    <a:lnTo>
                      <a:pt x="274" y="219"/>
                    </a:lnTo>
                    <a:lnTo>
                      <a:pt x="280" y="217"/>
                    </a:lnTo>
                    <a:lnTo>
                      <a:pt x="289" y="217"/>
                    </a:lnTo>
                    <a:lnTo>
                      <a:pt x="295" y="213"/>
                    </a:lnTo>
                    <a:lnTo>
                      <a:pt x="302" y="213"/>
                    </a:lnTo>
                    <a:lnTo>
                      <a:pt x="312" y="209"/>
                    </a:lnTo>
                    <a:lnTo>
                      <a:pt x="321" y="209"/>
                    </a:lnTo>
                    <a:lnTo>
                      <a:pt x="331" y="207"/>
                    </a:lnTo>
                    <a:lnTo>
                      <a:pt x="342" y="205"/>
                    </a:lnTo>
                    <a:lnTo>
                      <a:pt x="354" y="204"/>
                    </a:lnTo>
                    <a:lnTo>
                      <a:pt x="365" y="202"/>
                    </a:lnTo>
                    <a:lnTo>
                      <a:pt x="376" y="200"/>
                    </a:lnTo>
                    <a:lnTo>
                      <a:pt x="388" y="198"/>
                    </a:lnTo>
                    <a:lnTo>
                      <a:pt x="399" y="196"/>
                    </a:lnTo>
                    <a:lnTo>
                      <a:pt x="413" y="194"/>
                    </a:lnTo>
                    <a:lnTo>
                      <a:pt x="424" y="192"/>
                    </a:lnTo>
                    <a:lnTo>
                      <a:pt x="437" y="190"/>
                    </a:lnTo>
                    <a:lnTo>
                      <a:pt x="452" y="188"/>
                    </a:lnTo>
                    <a:lnTo>
                      <a:pt x="466" y="188"/>
                    </a:lnTo>
                    <a:lnTo>
                      <a:pt x="479" y="185"/>
                    </a:lnTo>
                    <a:lnTo>
                      <a:pt x="494" y="185"/>
                    </a:lnTo>
                    <a:lnTo>
                      <a:pt x="508" y="183"/>
                    </a:lnTo>
                    <a:lnTo>
                      <a:pt x="523" y="183"/>
                    </a:lnTo>
                    <a:lnTo>
                      <a:pt x="538" y="181"/>
                    </a:lnTo>
                    <a:lnTo>
                      <a:pt x="551" y="179"/>
                    </a:lnTo>
                    <a:lnTo>
                      <a:pt x="567" y="177"/>
                    </a:lnTo>
                    <a:lnTo>
                      <a:pt x="582" y="177"/>
                    </a:lnTo>
                    <a:lnTo>
                      <a:pt x="597" y="175"/>
                    </a:lnTo>
                    <a:lnTo>
                      <a:pt x="610" y="175"/>
                    </a:lnTo>
                    <a:lnTo>
                      <a:pt x="625" y="173"/>
                    </a:lnTo>
                    <a:lnTo>
                      <a:pt x="641" y="171"/>
                    </a:lnTo>
                    <a:lnTo>
                      <a:pt x="654" y="169"/>
                    </a:lnTo>
                    <a:lnTo>
                      <a:pt x="669" y="169"/>
                    </a:lnTo>
                    <a:lnTo>
                      <a:pt x="684" y="167"/>
                    </a:lnTo>
                    <a:lnTo>
                      <a:pt x="700" y="167"/>
                    </a:lnTo>
                    <a:lnTo>
                      <a:pt x="713" y="167"/>
                    </a:lnTo>
                    <a:lnTo>
                      <a:pt x="726" y="166"/>
                    </a:lnTo>
                    <a:lnTo>
                      <a:pt x="739" y="166"/>
                    </a:lnTo>
                    <a:lnTo>
                      <a:pt x="755" y="166"/>
                    </a:lnTo>
                    <a:lnTo>
                      <a:pt x="768" y="164"/>
                    </a:lnTo>
                    <a:lnTo>
                      <a:pt x="781" y="164"/>
                    </a:lnTo>
                    <a:lnTo>
                      <a:pt x="795" y="164"/>
                    </a:lnTo>
                    <a:lnTo>
                      <a:pt x="806" y="164"/>
                    </a:lnTo>
                    <a:lnTo>
                      <a:pt x="817" y="164"/>
                    </a:lnTo>
                    <a:lnTo>
                      <a:pt x="831" y="164"/>
                    </a:lnTo>
                    <a:lnTo>
                      <a:pt x="842" y="164"/>
                    </a:lnTo>
                    <a:lnTo>
                      <a:pt x="854" y="164"/>
                    </a:lnTo>
                    <a:lnTo>
                      <a:pt x="863" y="164"/>
                    </a:lnTo>
                    <a:lnTo>
                      <a:pt x="873" y="164"/>
                    </a:lnTo>
                    <a:lnTo>
                      <a:pt x="882" y="166"/>
                    </a:lnTo>
                    <a:lnTo>
                      <a:pt x="892" y="166"/>
                    </a:lnTo>
                    <a:lnTo>
                      <a:pt x="901" y="166"/>
                    </a:lnTo>
                    <a:lnTo>
                      <a:pt x="909" y="167"/>
                    </a:lnTo>
                    <a:lnTo>
                      <a:pt x="916" y="167"/>
                    </a:lnTo>
                    <a:lnTo>
                      <a:pt x="924" y="169"/>
                    </a:lnTo>
                    <a:lnTo>
                      <a:pt x="930" y="171"/>
                    </a:lnTo>
                    <a:lnTo>
                      <a:pt x="935" y="173"/>
                    </a:lnTo>
                    <a:lnTo>
                      <a:pt x="941" y="175"/>
                    </a:lnTo>
                    <a:lnTo>
                      <a:pt x="945" y="177"/>
                    </a:lnTo>
                    <a:lnTo>
                      <a:pt x="952" y="183"/>
                    </a:lnTo>
                    <a:lnTo>
                      <a:pt x="960" y="190"/>
                    </a:lnTo>
                    <a:lnTo>
                      <a:pt x="962" y="194"/>
                    </a:lnTo>
                    <a:lnTo>
                      <a:pt x="966" y="202"/>
                    </a:lnTo>
                    <a:lnTo>
                      <a:pt x="969" y="207"/>
                    </a:lnTo>
                    <a:lnTo>
                      <a:pt x="973" y="215"/>
                    </a:lnTo>
                    <a:lnTo>
                      <a:pt x="975" y="223"/>
                    </a:lnTo>
                    <a:lnTo>
                      <a:pt x="979" y="232"/>
                    </a:lnTo>
                    <a:lnTo>
                      <a:pt x="981" y="240"/>
                    </a:lnTo>
                    <a:lnTo>
                      <a:pt x="985" y="251"/>
                    </a:lnTo>
                    <a:lnTo>
                      <a:pt x="987" y="259"/>
                    </a:lnTo>
                    <a:lnTo>
                      <a:pt x="988" y="270"/>
                    </a:lnTo>
                    <a:lnTo>
                      <a:pt x="992" y="281"/>
                    </a:lnTo>
                    <a:lnTo>
                      <a:pt x="994" y="293"/>
                    </a:lnTo>
                    <a:lnTo>
                      <a:pt x="996" y="304"/>
                    </a:lnTo>
                    <a:lnTo>
                      <a:pt x="998" y="318"/>
                    </a:lnTo>
                    <a:lnTo>
                      <a:pt x="1000" y="329"/>
                    </a:lnTo>
                    <a:lnTo>
                      <a:pt x="1002" y="342"/>
                    </a:lnTo>
                    <a:lnTo>
                      <a:pt x="1002" y="356"/>
                    </a:lnTo>
                    <a:lnTo>
                      <a:pt x="1006" y="369"/>
                    </a:lnTo>
                    <a:lnTo>
                      <a:pt x="1006" y="382"/>
                    </a:lnTo>
                    <a:lnTo>
                      <a:pt x="1009" y="397"/>
                    </a:lnTo>
                    <a:lnTo>
                      <a:pt x="1009" y="411"/>
                    </a:lnTo>
                    <a:lnTo>
                      <a:pt x="1011" y="426"/>
                    </a:lnTo>
                    <a:lnTo>
                      <a:pt x="1011" y="439"/>
                    </a:lnTo>
                    <a:lnTo>
                      <a:pt x="1013" y="454"/>
                    </a:lnTo>
                    <a:lnTo>
                      <a:pt x="1015" y="470"/>
                    </a:lnTo>
                    <a:lnTo>
                      <a:pt x="1017" y="485"/>
                    </a:lnTo>
                    <a:lnTo>
                      <a:pt x="1017" y="500"/>
                    </a:lnTo>
                    <a:lnTo>
                      <a:pt x="1019" y="515"/>
                    </a:lnTo>
                    <a:lnTo>
                      <a:pt x="1019" y="530"/>
                    </a:lnTo>
                    <a:lnTo>
                      <a:pt x="1021" y="546"/>
                    </a:lnTo>
                    <a:lnTo>
                      <a:pt x="1021" y="559"/>
                    </a:lnTo>
                    <a:lnTo>
                      <a:pt x="1023" y="576"/>
                    </a:lnTo>
                    <a:lnTo>
                      <a:pt x="1023" y="589"/>
                    </a:lnTo>
                    <a:lnTo>
                      <a:pt x="1023" y="604"/>
                    </a:lnTo>
                    <a:lnTo>
                      <a:pt x="1025" y="620"/>
                    </a:lnTo>
                    <a:lnTo>
                      <a:pt x="1025" y="635"/>
                    </a:lnTo>
                    <a:lnTo>
                      <a:pt x="1025" y="648"/>
                    </a:lnTo>
                    <a:lnTo>
                      <a:pt x="1025" y="663"/>
                    </a:lnTo>
                    <a:lnTo>
                      <a:pt x="1025" y="677"/>
                    </a:lnTo>
                    <a:lnTo>
                      <a:pt x="1026" y="690"/>
                    </a:lnTo>
                    <a:lnTo>
                      <a:pt x="1026" y="703"/>
                    </a:lnTo>
                    <a:lnTo>
                      <a:pt x="1026" y="717"/>
                    </a:lnTo>
                    <a:lnTo>
                      <a:pt x="1026" y="730"/>
                    </a:lnTo>
                    <a:lnTo>
                      <a:pt x="1028" y="743"/>
                    </a:lnTo>
                    <a:lnTo>
                      <a:pt x="1028" y="755"/>
                    </a:lnTo>
                    <a:lnTo>
                      <a:pt x="1028" y="766"/>
                    </a:lnTo>
                    <a:lnTo>
                      <a:pt x="1028" y="777"/>
                    </a:lnTo>
                    <a:lnTo>
                      <a:pt x="1028" y="789"/>
                    </a:lnTo>
                    <a:lnTo>
                      <a:pt x="1028" y="798"/>
                    </a:lnTo>
                    <a:lnTo>
                      <a:pt x="1028" y="810"/>
                    </a:lnTo>
                    <a:lnTo>
                      <a:pt x="1028" y="819"/>
                    </a:lnTo>
                    <a:lnTo>
                      <a:pt x="1030" y="827"/>
                    </a:lnTo>
                    <a:lnTo>
                      <a:pt x="1030" y="834"/>
                    </a:lnTo>
                    <a:lnTo>
                      <a:pt x="1030" y="844"/>
                    </a:lnTo>
                    <a:lnTo>
                      <a:pt x="1030" y="850"/>
                    </a:lnTo>
                    <a:lnTo>
                      <a:pt x="1030" y="857"/>
                    </a:lnTo>
                    <a:lnTo>
                      <a:pt x="1030" y="863"/>
                    </a:lnTo>
                    <a:lnTo>
                      <a:pt x="1030" y="869"/>
                    </a:lnTo>
                    <a:lnTo>
                      <a:pt x="1030" y="872"/>
                    </a:lnTo>
                    <a:lnTo>
                      <a:pt x="1032" y="878"/>
                    </a:lnTo>
                    <a:lnTo>
                      <a:pt x="1032" y="884"/>
                    </a:lnTo>
                    <a:lnTo>
                      <a:pt x="1032" y="889"/>
                    </a:lnTo>
                    <a:lnTo>
                      <a:pt x="1032" y="895"/>
                    </a:lnTo>
                    <a:lnTo>
                      <a:pt x="1032" y="901"/>
                    </a:lnTo>
                    <a:lnTo>
                      <a:pt x="1030" y="907"/>
                    </a:lnTo>
                    <a:lnTo>
                      <a:pt x="1030" y="914"/>
                    </a:lnTo>
                    <a:lnTo>
                      <a:pt x="1030" y="920"/>
                    </a:lnTo>
                    <a:lnTo>
                      <a:pt x="1030" y="927"/>
                    </a:lnTo>
                    <a:lnTo>
                      <a:pt x="1028" y="933"/>
                    </a:lnTo>
                    <a:lnTo>
                      <a:pt x="1028" y="939"/>
                    </a:lnTo>
                    <a:lnTo>
                      <a:pt x="1026" y="945"/>
                    </a:lnTo>
                    <a:lnTo>
                      <a:pt x="1026" y="950"/>
                    </a:lnTo>
                    <a:lnTo>
                      <a:pt x="1025" y="954"/>
                    </a:lnTo>
                    <a:lnTo>
                      <a:pt x="1023" y="960"/>
                    </a:lnTo>
                    <a:lnTo>
                      <a:pt x="1023" y="965"/>
                    </a:lnTo>
                    <a:lnTo>
                      <a:pt x="1021" y="971"/>
                    </a:lnTo>
                    <a:lnTo>
                      <a:pt x="1017" y="979"/>
                    </a:lnTo>
                    <a:lnTo>
                      <a:pt x="1015" y="988"/>
                    </a:lnTo>
                    <a:lnTo>
                      <a:pt x="1011" y="996"/>
                    </a:lnTo>
                    <a:lnTo>
                      <a:pt x="1007" y="1003"/>
                    </a:lnTo>
                    <a:lnTo>
                      <a:pt x="1002" y="1009"/>
                    </a:lnTo>
                    <a:lnTo>
                      <a:pt x="998" y="1015"/>
                    </a:lnTo>
                    <a:lnTo>
                      <a:pt x="994" y="1019"/>
                    </a:lnTo>
                    <a:lnTo>
                      <a:pt x="990" y="1022"/>
                    </a:lnTo>
                    <a:lnTo>
                      <a:pt x="987" y="1022"/>
                    </a:lnTo>
                    <a:lnTo>
                      <a:pt x="985" y="1022"/>
                    </a:lnTo>
                    <a:lnTo>
                      <a:pt x="981" y="1024"/>
                    </a:lnTo>
                    <a:lnTo>
                      <a:pt x="975" y="1024"/>
                    </a:lnTo>
                    <a:lnTo>
                      <a:pt x="969" y="1024"/>
                    </a:lnTo>
                    <a:lnTo>
                      <a:pt x="962" y="1024"/>
                    </a:lnTo>
                    <a:lnTo>
                      <a:pt x="954" y="1026"/>
                    </a:lnTo>
                    <a:lnTo>
                      <a:pt x="947" y="1026"/>
                    </a:lnTo>
                    <a:lnTo>
                      <a:pt x="937" y="1026"/>
                    </a:lnTo>
                    <a:lnTo>
                      <a:pt x="930" y="1026"/>
                    </a:lnTo>
                    <a:lnTo>
                      <a:pt x="918" y="1026"/>
                    </a:lnTo>
                    <a:lnTo>
                      <a:pt x="907" y="1028"/>
                    </a:lnTo>
                    <a:lnTo>
                      <a:pt x="895" y="1028"/>
                    </a:lnTo>
                    <a:lnTo>
                      <a:pt x="882" y="1028"/>
                    </a:lnTo>
                    <a:lnTo>
                      <a:pt x="871" y="1030"/>
                    </a:lnTo>
                    <a:lnTo>
                      <a:pt x="857" y="1030"/>
                    </a:lnTo>
                    <a:lnTo>
                      <a:pt x="842" y="1030"/>
                    </a:lnTo>
                    <a:lnTo>
                      <a:pt x="827" y="1030"/>
                    </a:lnTo>
                    <a:lnTo>
                      <a:pt x="812" y="1030"/>
                    </a:lnTo>
                    <a:lnTo>
                      <a:pt x="798" y="1032"/>
                    </a:lnTo>
                    <a:lnTo>
                      <a:pt x="781" y="1032"/>
                    </a:lnTo>
                    <a:lnTo>
                      <a:pt x="766" y="1032"/>
                    </a:lnTo>
                    <a:lnTo>
                      <a:pt x="749" y="1032"/>
                    </a:lnTo>
                    <a:lnTo>
                      <a:pt x="734" y="1032"/>
                    </a:lnTo>
                    <a:lnTo>
                      <a:pt x="715" y="1032"/>
                    </a:lnTo>
                    <a:lnTo>
                      <a:pt x="698" y="1032"/>
                    </a:lnTo>
                    <a:lnTo>
                      <a:pt x="681" y="1032"/>
                    </a:lnTo>
                    <a:lnTo>
                      <a:pt x="663" y="1034"/>
                    </a:lnTo>
                    <a:lnTo>
                      <a:pt x="644" y="1034"/>
                    </a:lnTo>
                    <a:lnTo>
                      <a:pt x="627" y="1034"/>
                    </a:lnTo>
                    <a:lnTo>
                      <a:pt x="610" y="1034"/>
                    </a:lnTo>
                    <a:lnTo>
                      <a:pt x="593" y="1036"/>
                    </a:lnTo>
                    <a:lnTo>
                      <a:pt x="574" y="1036"/>
                    </a:lnTo>
                    <a:lnTo>
                      <a:pt x="555" y="1036"/>
                    </a:lnTo>
                    <a:lnTo>
                      <a:pt x="538" y="1036"/>
                    </a:lnTo>
                    <a:lnTo>
                      <a:pt x="519" y="1036"/>
                    </a:lnTo>
                    <a:lnTo>
                      <a:pt x="500" y="1036"/>
                    </a:lnTo>
                    <a:lnTo>
                      <a:pt x="483" y="1036"/>
                    </a:lnTo>
                    <a:lnTo>
                      <a:pt x="466" y="1036"/>
                    </a:lnTo>
                    <a:lnTo>
                      <a:pt x="449" y="1038"/>
                    </a:lnTo>
                    <a:lnTo>
                      <a:pt x="432" y="1038"/>
                    </a:lnTo>
                    <a:lnTo>
                      <a:pt x="414" y="1038"/>
                    </a:lnTo>
                    <a:lnTo>
                      <a:pt x="399" y="1038"/>
                    </a:lnTo>
                    <a:lnTo>
                      <a:pt x="384" y="1038"/>
                    </a:lnTo>
                    <a:lnTo>
                      <a:pt x="367" y="1038"/>
                    </a:lnTo>
                    <a:lnTo>
                      <a:pt x="352" y="1038"/>
                    </a:lnTo>
                    <a:lnTo>
                      <a:pt x="338" y="1038"/>
                    </a:lnTo>
                    <a:lnTo>
                      <a:pt x="323" y="1038"/>
                    </a:lnTo>
                    <a:lnTo>
                      <a:pt x="310" y="1036"/>
                    </a:lnTo>
                    <a:lnTo>
                      <a:pt x="295" y="1036"/>
                    </a:lnTo>
                    <a:lnTo>
                      <a:pt x="283" y="1036"/>
                    </a:lnTo>
                    <a:lnTo>
                      <a:pt x="272" y="1036"/>
                    </a:lnTo>
                    <a:lnTo>
                      <a:pt x="259" y="1034"/>
                    </a:lnTo>
                    <a:lnTo>
                      <a:pt x="249" y="1034"/>
                    </a:lnTo>
                    <a:lnTo>
                      <a:pt x="238" y="1034"/>
                    </a:lnTo>
                    <a:lnTo>
                      <a:pt x="228" y="1034"/>
                    </a:lnTo>
                    <a:lnTo>
                      <a:pt x="219" y="1034"/>
                    </a:lnTo>
                    <a:lnTo>
                      <a:pt x="213" y="1034"/>
                    </a:lnTo>
                    <a:lnTo>
                      <a:pt x="205" y="1032"/>
                    </a:lnTo>
                    <a:lnTo>
                      <a:pt x="200" y="1032"/>
                    </a:lnTo>
                    <a:lnTo>
                      <a:pt x="194" y="1032"/>
                    </a:lnTo>
                    <a:lnTo>
                      <a:pt x="188" y="1032"/>
                    </a:lnTo>
                    <a:lnTo>
                      <a:pt x="186" y="1032"/>
                    </a:lnTo>
                    <a:lnTo>
                      <a:pt x="185" y="1032"/>
                    </a:lnTo>
                    <a:lnTo>
                      <a:pt x="179" y="1030"/>
                    </a:lnTo>
                    <a:lnTo>
                      <a:pt x="175" y="1026"/>
                    </a:lnTo>
                    <a:lnTo>
                      <a:pt x="169" y="1024"/>
                    </a:lnTo>
                    <a:lnTo>
                      <a:pt x="164" y="1022"/>
                    </a:lnTo>
                    <a:lnTo>
                      <a:pt x="158" y="1017"/>
                    </a:lnTo>
                    <a:lnTo>
                      <a:pt x="152" y="1013"/>
                    </a:lnTo>
                    <a:lnTo>
                      <a:pt x="147" y="1009"/>
                    </a:lnTo>
                    <a:lnTo>
                      <a:pt x="141" y="1003"/>
                    </a:lnTo>
                    <a:lnTo>
                      <a:pt x="133" y="998"/>
                    </a:lnTo>
                    <a:lnTo>
                      <a:pt x="126" y="992"/>
                    </a:lnTo>
                    <a:lnTo>
                      <a:pt x="120" y="984"/>
                    </a:lnTo>
                    <a:lnTo>
                      <a:pt x="112" y="979"/>
                    </a:lnTo>
                    <a:lnTo>
                      <a:pt x="105" y="973"/>
                    </a:lnTo>
                    <a:lnTo>
                      <a:pt x="99" y="967"/>
                    </a:lnTo>
                    <a:lnTo>
                      <a:pt x="93" y="960"/>
                    </a:lnTo>
                    <a:lnTo>
                      <a:pt x="88" y="954"/>
                    </a:lnTo>
                    <a:lnTo>
                      <a:pt x="80" y="946"/>
                    </a:lnTo>
                    <a:lnTo>
                      <a:pt x="72" y="939"/>
                    </a:lnTo>
                    <a:lnTo>
                      <a:pt x="67" y="931"/>
                    </a:lnTo>
                    <a:lnTo>
                      <a:pt x="61" y="924"/>
                    </a:lnTo>
                    <a:lnTo>
                      <a:pt x="55" y="916"/>
                    </a:lnTo>
                    <a:lnTo>
                      <a:pt x="50" y="910"/>
                    </a:lnTo>
                    <a:lnTo>
                      <a:pt x="44" y="903"/>
                    </a:lnTo>
                    <a:lnTo>
                      <a:pt x="40" y="897"/>
                    </a:lnTo>
                    <a:lnTo>
                      <a:pt x="34" y="891"/>
                    </a:lnTo>
                    <a:lnTo>
                      <a:pt x="31" y="884"/>
                    </a:lnTo>
                    <a:lnTo>
                      <a:pt x="29" y="878"/>
                    </a:lnTo>
                    <a:lnTo>
                      <a:pt x="25" y="874"/>
                    </a:lnTo>
                    <a:lnTo>
                      <a:pt x="23" y="869"/>
                    </a:lnTo>
                    <a:lnTo>
                      <a:pt x="21" y="863"/>
                    </a:lnTo>
                    <a:lnTo>
                      <a:pt x="21" y="859"/>
                    </a:lnTo>
                    <a:lnTo>
                      <a:pt x="21" y="855"/>
                    </a:lnTo>
                    <a:lnTo>
                      <a:pt x="19" y="851"/>
                    </a:lnTo>
                    <a:lnTo>
                      <a:pt x="19" y="850"/>
                    </a:lnTo>
                    <a:lnTo>
                      <a:pt x="19" y="844"/>
                    </a:lnTo>
                    <a:lnTo>
                      <a:pt x="19" y="840"/>
                    </a:lnTo>
                    <a:lnTo>
                      <a:pt x="19" y="832"/>
                    </a:lnTo>
                    <a:lnTo>
                      <a:pt x="21" y="827"/>
                    </a:lnTo>
                    <a:lnTo>
                      <a:pt x="21" y="821"/>
                    </a:lnTo>
                    <a:lnTo>
                      <a:pt x="21" y="813"/>
                    </a:lnTo>
                    <a:lnTo>
                      <a:pt x="21" y="804"/>
                    </a:lnTo>
                    <a:lnTo>
                      <a:pt x="23" y="794"/>
                    </a:lnTo>
                    <a:lnTo>
                      <a:pt x="23" y="783"/>
                    </a:lnTo>
                    <a:lnTo>
                      <a:pt x="23" y="774"/>
                    </a:lnTo>
                    <a:lnTo>
                      <a:pt x="23" y="760"/>
                    </a:lnTo>
                    <a:lnTo>
                      <a:pt x="27" y="751"/>
                    </a:lnTo>
                    <a:lnTo>
                      <a:pt x="27" y="737"/>
                    </a:lnTo>
                    <a:lnTo>
                      <a:pt x="29" y="726"/>
                    </a:lnTo>
                    <a:lnTo>
                      <a:pt x="29" y="711"/>
                    </a:lnTo>
                    <a:lnTo>
                      <a:pt x="31" y="698"/>
                    </a:lnTo>
                    <a:lnTo>
                      <a:pt x="31" y="682"/>
                    </a:lnTo>
                    <a:lnTo>
                      <a:pt x="32" y="669"/>
                    </a:lnTo>
                    <a:lnTo>
                      <a:pt x="34" y="654"/>
                    </a:lnTo>
                    <a:lnTo>
                      <a:pt x="36" y="639"/>
                    </a:lnTo>
                    <a:lnTo>
                      <a:pt x="36" y="623"/>
                    </a:lnTo>
                    <a:lnTo>
                      <a:pt x="38" y="610"/>
                    </a:lnTo>
                    <a:lnTo>
                      <a:pt x="40" y="593"/>
                    </a:lnTo>
                    <a:lnTo>
                      <a:pt x="42" y="576"/>
                    </a:lnTo>
                    <a:lnTo>
                      <a:pt x="44" y="561"/>
                    </a:lnTo>
                    <a:lnTo>
                      <a:pt x="46" y="544"/>
                    </a:lnTo>
                    <a:lnTo>
                      <a:pt x="46" y="528"/>
                    </a:lnTo>
                    <a:lnTo>
                      <a:pt x="50" y="511"/>
                    </a:lnTo>
                    <a:lnTo>
                      <a:pt x="50" y="496"/>
                    </a:lnTo>
                    <a:lnTo>
                      <a:pt x="53" y="479"/>
                    </a:lnTo>
                    <a:lnTo>
                      <a:pt x="53" y="464"/>
                    </a:lnTo>
                    <a:lnTo>
                      <a:pt x="55" y="447"/>
                    </a:lnTo>
                    <a:lnTo>
                      <a:pt x="57" y="430"/>
                    </a:lnTo>
                    <a:lnTo>
                      <a:pt x="59" y="413"/>
                    </a:lnTo>
                    <a:lnTo>
                      <a:pt x="61" y="395"/>
                    </a:lnTo>
                    <a:lnTo>
                      <a:pt x="63" y="382"/>
                    </a:lnTo>
                    <a:lnTo>
                      <a:pt x="65" y="365"/>
                    </a:lnTo>
                    <a:lnTo>
                      <a:pt x="67" y="350"/>
                    </a:lnTo>
                    <a:lnTo>
                      <a:pt x="69" y="335"/>
                    </a:lnTo>
                    <a:lnTo>
                      <a:pt x="70" y="319"/>
                    </a:lnTo>
                    <a:lnTo>
                      <a:pt x="72" y="306"/>
                    </a:lnTo>
                    <a:lnTo>
                      <a:pt x="74" y="291"/>
                    </a:lnTo>
                    <a:lnTo>
                      <a:pt x="74" y="278"/>
                    </a:lnTo>
                    <a:lnTo>
                      <a:pt x="78" y="264"/>
                    </a:lnTo>
                    <a:lnTo>
                      <a:pt x="78" y="251"/>
                    </a:lnTo>
                    <a:lnTo>
                      <a:pt x="82" y="240"/>
                    </a:lnTo>
                    <a:lnTo>
                      <a:pt x="82" y="226"/>
                    </a:lnTo>
                    <a:lnTo>
                      <a:pt x="84" y="215"/>
                    </a:lnTo>
                    <a:lnTo>
                      <a:pt x="86" y="204"/>
                    </a:lnTo>
                    <a:lnTo>
                      <a:pt x="88" y="194"/>
                    </a:lnTo>
                    <a:lnTo>
                      <a:pt x="88" y="185"/>
                    </a:lnTo>
                    <a:lnTo>
                      <a:pt x="91" y="177"/>
                    </a:lnTo>
                    <a:lnTo>
                      <a:pt x="91" y="167"/>
                    </a:lnTo>
                    <a:lnTo>
                      <a:pt x="93" y="162"/>
                    </a:lnTo>
                    <a:lnTo>
                      <a:pt x="95" y="154"/>
                    </a:lnTo>
                    <a:lnTo>
                      <a:pt x="95" y="148"/>
                    </a:lnTo>
                    <a:lnTo>
                      <a:pt x="97" y="143"/>
                    </a:lnTo>
                    <a:lnTo>
                      <a:pt x="99" y="139"/>
                    </a:lnTo>
                    <a:lnTo>
                      <a:pt x="101" y="133"/>
                    </a:lnTo>
                    <a:lnTo>
                      <a:pt x="105" y="131"/>
                    </a:lnTo>
                    <a:lnTo>
                      <a:pt x="112" y="133"/>
                    </a:lnTo>
                    <a:lnTo>
                      <a:pt x="122" y="141"/>
                    </a:lnTo>
                    <a:lnTo>
                      <a:pt x="128" y="147"/>
                    </a:lnTo>
                    <a:lnTo>
                      <a:pt x="131" y="152"/>
                    </a:lnTo>
                    <a:lnTo>
                      <a:pt x="137" y="158"/>
                    </a:lnTo>
                    <a:lnTo>
                      <a:pt x="143" y="166"/>
                    </a:lnTo>
                    <a:lnTo>
                      <a:pt x="148" y="171"/>
                    </a:lnTo>
                    <a:lnTo>
                      <a:pt x="152" y="177"/>
                    </a:lnTo>
                    <a:lnTo>
                      <a:pt x="158" y="181"/>
                    </a:lnTo>
                    <a:lnTo>
                      <a:pt x="162" y="185"/>
                    </a:lnTo>
                    <a:lnTo>
                      <a:pt x="169" y="188"/>
                    </a:lnTo>
                    <a:lnTo>
                      <a:pt x="179" y="186"/>
                    </a:lnTo>
                    <a:lnTo>
                      <a:pt x="179" y="183"/>
                    </a:lnTo>
                    <a:lnTo>
                      <a:pt x="179" y="177"/>
                    </a:lnTo>
                    <a:lnTo>
                      <a:pt x="177" y="171"/>
                    </a:lnTo>
                    <a:lnTo>
                      <a:pt x="175" y="167"/>
                    </a:lnTo>
                    <a:lnTo>
                      <a:pt x="169" y="160"/>
                    </a:lnTo>
                    <a:lnTo>
                      <a:pt x="166" y="152"/>
                    </a:lnTo>
                    <a:lnTo>
                      <a:pt x="160" y="147"/>
                    </a:lnTo>
                    <a:lnTo>
                      <a:pt x="154" y="139"/>
                    </a:lnTo>
                    <a:lnTo>
                      <a:pt x="148" y="131"/>
                    </a:lnTo>
                    <a:lnTo>
                      <a:pt x="143" y="124"/>
                    </a:lnTo>
                    <a:lnTo>
                      <a:pt x="137" y="116"/>
                    </a:lnTo>
                    <a:lnTo>
                      <a:pt x="133" y="110"/>
                    </a:lnTo>
                    <a:lnTo>
                      <a:pt x="129" y="103"/>
                    </a:lnTo>
                    <a:lnTo>
                      <a:pt x="128" y="97"/>
                    </a:lnTo>
                    <a:lnTo>
                      <a:pt x="126" y="91"/>
                    </a:lnTo>
                    <a:lnTo>
                      <a:pt x="129" y="86"/>
                    </a:lnTo>
                    <a:lnTo>
                      <a:pt x="131" y="80"/>
                    </a:lnTo>
                    <a:lnTo>
                      <a:pt x="137" y="76"/>
                    </a:lnTo>
                    <a:lnTo>
                      <a:pt x="141" y="74"/>
                    </a:lnTo>
                    <a:lnTo>
                      <a:pt x="148" y="71"/>
                    </a:lnTo>
                    <a:lnTo>
                      <a:pt x="154" y="69"/>
                    </a:lnTo>
                    <a:lnTo>
                      <a:pt x="160" y="67"/>
                    </a:lnTo>
                    <a:lnTo>
                      <a:pt x="167" y="65"/>
                    </a:lnTo>
                    <a:lnTo>
                      <a:pt x="175" y="63"/>
                    </a:lnTo>
                    <a:lnTo>
                      <a:pt x="183" y="61"/>
                    </a:lnTo>
                    <a:lnTo>
                      <a:pt x="190" y="61"/>
                    </a:lnTo>
                    <a:lnTo>
                      <a:pt x="196" y="59"/>
                    </a:lnTo>
                    <a:lnTo>
                      <a:pt x="204" y="57"/>
                    </a:lnTo>
                    <a:lnTo>
                      <a:pt x="209" y="55"/>
                    </a:lnTo>
                    <a:lnTo>
                      <a:pt x="215" y="55"/>
                    </a:lnTo>
                    <a:lnTo>
                      <a:pt x="219" y="53"/>
                    </a:lnTo>
                    <a:lnTo>
                      <a:pt x="224" y="52"/>
                    </a:lnTo>
                    <a:lnTo>
                      <a:pt x="230" y="46"/>
                    </a:lnTo>
                    <a:lnTo>
                      <a:pt x="236" y="40"/>
                    </a:lnTo>
                    <a:lnTo>
                      <a:pt x="240" y="33"/>
                    </a:lnTo>
                    <a:lnTo>
                      <a:pt x="242" y="27"/>
                    </a:lnTo>
                    <a:lnTo>
                      <a:pt x="242" y="21"/>
                    </a:lnTo>
                    <a:lnTo>
                      <a:pt x="240" y="17"/>
                    </a:lnTo>
                    <a:lnTo>
                      <a:pt x="234" y="15"/>
                    </a:lnTo>
                    <a:lnTo>
                      <a:pt x="226" y="15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5" name="Freeform 42"/>
              <p:cNvSpPr>
                <a:spLocks/>
              </p:cNvSpPr>
              <p:nvPr/>
            </p:nvSpPr>
            <p:spPr bwMode="auto">
              <a:xfrm>
                <a:off x="4666" y="465"/>
                <a:ext cx="48" cy="370"/>
              </a:xfrm>
              <a:custGeom>
                <a:avLst/>
                <a:gdLst>
                  <a:gd name="T0" fmla="*/ 67 w 96"/>
                  <a:gd name="T1" fmla="*/ 32 h 739"/>
                  <a:gd name="T2" fmla="*/ 63 w 96"/>
                  <a:gd name="T3" fmla="*/ 51 h 739"/>
                  <a:gd name="T4" fmla="*/ 61 w 96"/>
                  <a:gd name="T5" fmla="*/ 74 h 739"/>
                  <a:gd name="T6" fmla="*/ 56 w 96"/>
                  <a:gd name="T7" fmla="*/ 102 h 739"/>
                  <a:gd name="T8" fmla="*/ 54 w 96"/>
                  <a:gd name="T9" fmla="*/ 134 h 739"/>
                  <a:gd name="T10" fmla="*/ 48 w 96"/>
                  <a:gd name="T11" fmla="*/ 169 h 739"/>
                  <a:gd name="T12" fmla="*/ 44 w 96"/>
                  <a:gd name="T13" fmla="*/ 207 h 739"/>
                  <a:gd name="T14" fmla="*/ 38 w 96"/>
                  <a:gd name="T15" fmla="*/ 247 h 739"/>
                  <a:gd name="T16" fmla="*/ 35 w 96"/>
                  <a:gd name="T17" fmla="*/ 286 h 739"/>
                  <a:gd name="T18" fmla="*/ 31 w 96"/>
                  <a:gd name="T19" fmla="*/ 328 h 739"/>
                  <a:gd name="T20" fmla="*/ 25 w 96"/>
                  <a:gd name="T21" fmla="*/ 368 h 739"/>
                  <a:gd name="T22" fmla="*/ 21 w 96"/>
                  <a:gd name="T23" fmla="*/ 410 h 739"/>
                  <a:gd name="T24" fmla="*/ 18 w 96"/>
                  <a:gd name="T25" fmla="*/ 450 h 739"/>
                  <a:gd name="T26" fmla="*/ 12 w 96"/>
                  <a:gd name="T27" fmla="*/ 486 h 739"/>
                  <a:gd name="T28" fmla="*/ 10 w 96"/>
                  <a:gd name="T29" fmla="*/ 522 h 739"/>
                  <a:gd name="T30" fmla="*/ 6 w 96"/>
                  <a:gd name="T31" fmla="*/ 554 h 739"/>
                  <a:gd name="T32" fmla="*/ 4 w 96"/>
                  <a:gd name="T33" fmla="*/ 583 h 739"/>
                  <a:gd name="T34" fmla="*/ 2 w 96"/>
                  <a:gd name="T35" fmla="*/ 606 h 739"/>
                  <a:gd name="T36" fmla="*/ 0 w 96"/>
                  <a:gd name="T37" fmla="*/ 627 h 739"/>
                  <a:gd name="T38" fmla="*/ 0 w 96"/>
                  <a:gd name="T39" fmla="*/ 644 h 739"/>
                  <a:gd name="T40" fmla="*/ 6 w 96"/>
                  <a:gd name="T41" fmla="*/ 661 h 739"/>
                  <a:gd name="T42" fmla="*/ 19 w 96"/>
                  <a:gd name="T43" fmla="*/ 687 h 739"/>
                  <a:gd name="T44" fmla="*/ 38 w 96"/>
                  <a:gd name="T45" fmla="*/ 712 h 739"/>
                  <a:gd name="T46" fmla="*/ 57 w 96"/>
                  <a:gd name="T47" fmla="*/ 731 h 739"/>
                  <a:gd name="T48" fmla="*/ 75 w 96"/>
                  <a:gd name="T49" fmla="*/ 739 h 739"/>
                  <a:gd name="T50" fmla="*/ 86 w 96"/>
                  <a:gd name="T51" fmla="*/ 723 h 739"/>
                  <a:gd name="T52" fmla="*/ 94 w 96"/>
                  <a:gd name="T53" fmla="*/ 697 h 739"/>
                  <a:gd name="T54" fmla="*/ 90 w 96"/>
                  <a:gd name="T55" fmla="*/ 668 h 739"/>
                  <a:gd name="T56" fmla="*/ 82 w 96"/>
                  <a:gd name="T57" fmla="*/ 649 h 739"/>
                  <a:gd name="T58" fmla="*/ 71 w 96"/>
                  <a:gd name="T59" fmla="*/ 640 h 739"/>
                  <a:gd name="T60" fmla="*/ 54 w 96"/>
                  <a:gd name="T61" fmla="*/ 623 h 739"/>
                  <a:gd name="T62" fmla="*/ 52 w 96"/>
                  <a:gd name="T63" fmla="*/ 604 h 739"/>
                  <a:gd name="T64" fmla="*/ 52 w 96"/>
                  <a:gd name="T65" fmla="*/ 589 h 739"/>
                  <a:gd name="T66" fmla="*/ 52 w 96"/>
                  <a:gd name="T67" fmla="*/ 566 h 739"/>
                  <a:gd name="T68" fmla="*/ 54 w 96"/>
                  <a:gd name="T69" fmla="*/ 547 h 739"/>
                  <a:gd name="T70" fmla="*/ 54 w 96"/>
                  <a:gd name="T71" fmla="*/ 524 h 739"/>
                  <a:gd name="T72" fmla="*/ 56 w 96"/>
                  <a:gd name="T73" fmla="*/ 497 h 739"/>
                  <a:gd name="T74" fmla="*/ 57 w 96"/>
                  <a:gd name="T75" fmla="*/ 471 h 739"/>
                  <a:gd name="T76" fmla="*/ 61 w 96"/>
                  <a:gd name="T77" fmla="*/ 440 h 739"/>
                  <a:gd name="T78" fmla="*/ 61 w 96"/>
                  <a:gd name="T79" fmla="*/ 408 h 739"/>
                  <a:gd name="T80" fmla="*/ 63 w 96"/>
                  <a:gd name="T81" fmla="*/ 374 h 739"/>
                  <a:gd name="T82" fmla="*/ 65 w 96"/>
                  <a:gd name="T83" fmla="*/ 340 h 739"/>
                  <a:gd name="T84" fmla="*/ 69 w 96"/>
                  <a:gd name="T85" fmla="*/ 305 h 739"/>
                  <a:gd name="T86" fmla="*/ 71 w 96"/>
                  <a:gd name="T87" fmla="*/ 271 h 739"/>
                  <a:gd name="T88" fmla="*/ 75 w 96"/>
                  <a:gd name="T89" fmla="*/ 237 h 739"/>
                  <a:gd name="T90" fmla="*/ 76 w 96"/>
                  <a:gd name="T91" fmla="*/ 205 h 739"/>
                  <a:gd name="T92" fmla="*/ 78 w 96"/>
                  <a:gd name="T93" fmla="*/ 174 h 739"/>
                  <a:gd name="T94" fmla="*/ 80 w 96"/>
                  <a:gd name="T95" fmla="*/ 146 h 739"/>
                  <a:gd name="T96" fmla="*/ 84 w 96"/>
                  <a:gd name="T97" fmla="*/ 121 h 739"/>
                  <a:gd name="T98" fmla="*/ 86 w 96"/>
                  <a:gd name="T99" fmla="*/ 96 h 739"/>
                  <a:gd name="T100" fmla="*/ 88 w 96"/>
                  <a:gd name="T101" fmla="*/ 79 h 739"/>
                  <a:gd name="T102" fmla="*/ 90 w 96"/>
                  <a:gd name="T103" fmla="*/ 64 h 739"/>
                  <a:gd name="T104" fmla="*/ 94 w 96"/>
                  <a:gd name="T105" fmla="*/ 51 h 739"/>
                  <a:gd name="T106" fmla="*/ 96 w 96"/>
                  <a:gd name="T107" fmla="*/ 32 h 739"/>
                  <a:gd name="T108" fmla="*/ 92 w 96"/>
                  <a:gd name="T109" fmla="*/ 15 h 739"/>
                  <a:gd name="T110" fmla="*/ 84 w 96"/>
                  <a:gd name="T111" fmla="*/ 1 h 739"/>
                  <a:gd name="T112" fmla="*/ 75 w 96"/>
                  <a:gd name="T113" fmla="*/ 5 h 739"/>
                  <a:gd name="T114" fmla="*/ 71 w 96"/>
                  <a:gd name="T115" fmla="*/ 17 h 7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6"/>
                  <a:gd name="T175" fmla="*/ 0 h 739"/>
                  <a:gd name="T176" fmla="*/ 96 w 96"/>
                  <a:gd name="T177" fmla="*/ 739 h 7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6" h="739">
                    <a:moveTo>
                      <a:pt x="71" y="17"/>
                    </a:moveTo>
                    <a:lnTo>
                      <a:pt x="69" y="22"/>
                    </a:lnTo>
                    <a:lnTo>
                      <a:pt x="67" y="32"/>
                    </a:lnTo>
                    <a:lnTo>
                      <a:pt x="65" y="38"/>
                    </a:lnTo>
                    <a:lnTo>
                      <a:pt x="65" y="43"/>
                    </a:lnTo>
                    <a:lnTo>
                      <a:pt x="63" y="51"/>
                    </a:lnTo>
                    <a:lnTo>
                      <a:pt x="63" y="58"/>
                    </a:lnTo>
                    <a:lnTo>
                      <a:pt x="61" y="66"/>
                    </a:lnTo>
                    <a:lnTo>
                      <a:pt x="61" y="74"/>
                    </a:lnTo>
                    <a:lnTo>
                      <a:pt x="59" y="83"/>
                    </a:lnTo>
                    <a:lnTo>
                      <a:pt x="57" y="93"/>
                    </a:lnTo>
                    <a:lnTo>
                      <a:pt x="56" y="102"/>
                    </a:lnTo>
                    <a:lnTo>
                      <a:pt x="56" y="112"/>
                    </a:lnTo>
                    <a:lnTo>
                      <a:pt x="54" y="123"/>
                    </a:lnTo>
                    <a:lnTo>
                      <a:pt x="54" y="134"/>
                    </a:lnTo>
                    <a:lnTo>
                      <a:pt x="52" y="146"/>
                    </a:lnTo>
                    <a:lnTo>
                      <a:pt x="50" y="157"/>
                    </a:lnTo>
                    <a:lnTo>
                      <a:pt x="48" y="169"/>
                    </a:lnTo>
                    <a:lnTo>
                      <a:pt x="46" y="182"/>
                    </a:lnTo>
                    <a:lnTo>
                      <a:pt x="44" y="193"/>
                    </a:lnTo>
                    <a:lnTo>
                      <a:pt x="44" y="207"/>
                    </a:lnTo>
                    <a:lnTo>
                      <a:pt x="42" y="218"/>
                    </a:lnTo>
                    <a:lnTo>
                      <a:pt x="40" y="233"/>
                    </a:lnTo>
                    <a:lnTo>
                      <a:pt x="38" y="247"/>
                    </a:lnTo>
                    <a:lnTo>
                      <a:pt x="38" y="260"/>
                    </a:lnTo>
                    <a:lnTo>
                      <a:pt x="37" y="273"/>
                    </a:lnTo>
                    <a:lnTo>
                      <a:pt x="35" y="286"/>
                    </a:lnTo>
                    <a:lnTo>
                      <a:pt x="33" y="300"/>
                    </a:lnTo>
                    <a:lnTo>
                      <a:pt x="33" y="315"/>
                    </a:lnTo>
                    <a:lnTo>
                      <a:pt x="31" y="328"/>
                    </a:lnTo>
                    <a:lnTo>
                      <a:pt x="29" y="343"/>
                    </a:lnTo>
                    <a:lnTo>
                      <a:pt x="27" y="355"/>
                    </a:lnTo>
                    <a:lnTo>
                      <a:pt x="25" y="368"/>
                    </a:lnTo>
                    <a:lnTo>
                      <a:pt x="23" y="381"/>
                    </a:lnTo>
                    <a:lnTo>
                      <a:pt x="23" y="397"/>
                    </a:lnTo>
                    <a:lnTo>
                      <a:pt x="21" y="410"/>
                    </a:lnTo>
                    <a:lnTo>
                      <a:pt x="19" y="423"/>
                    </a:lnTo>
                    <a:lnTo>
                      <a:pt x="18" y="435"/>
                    </a:lnTo>
                    <a:lnTo>
                      <a:pt x="18" y="450"/>
                    </a:lnTo>
                    <a:lnTo>
                      <a:pt x="16" y="461"/>
                    </a:lnTo>
                    <a:lnTo>
                      <a:pt x="14" y="475"/>
                    </a:lnTo>
                    <a:lnTo>
                      <a:pt x="12" y="486"/>
                    </a:lnTo>
                    <a:lnTo>
                      <a:pt x="12" y="497"/>
                    </a:lnTo>
                    <a:lnTo>
                      <a:pt x="10" y="509"/>
                    </a:lnTo>
                    <a:lnTo>
                      <a:pt x="10" y="522"/>
                    </a:lnTo>
                    <a:lnTo>
                      <a:pt x="8" y="533"/>
                    </a:lnTo>
                    <a:lnTo>
                      <a:pt x="8" y="545"/>
                    </a:lnTo>
                    <a:lnTo>
                      <a:pt x="6" y="554"/>
                    </a:lnTo>
                    <a:lnTo>
                      <a:pt x="6" y="564"/>
                    </a:lnTo>
                    <a:lnTo>
                      <a:pt x="4" y="573"/>
                    </a:lnTo>
                    <a:lnTo>
                      <a:pt x="4" y="583"/>
                    </a:lnTo>
                    <a:lnTo>
                      <a:pt x="2" y="590"/>
                    </a:lnTo>
                    <a:lnTo>
                      <a:pt x="2" y="598"/>
                    </a:lnTo>
                    <a:lnTo>
                      <a:pt x="2" y="606"/>
                    </a:lnTo>
                    <a:lnTo>
                      <a:pt x="2" y="615"/>
                    </a:lnTo>
                    <a:lnTo>
                      <a:pt x="0" y="621"/>
                    </a:lnTo>
                    <a:lnTo>
                      <a:pt x="0" y="627"/>
                    </a:lnTo>
                    <a:lnTo>
                      <a:pt x="0" y="630"/>
                    </a:lnTo>
                    <a:lnTo>
                      <a:pt x="0" y="636"/>
                    </a:lnTo>
                    <a:lnTo>
                      <a:pt x="0" y="644"/>
                    </a:lnTo>
                    <a:lnTo>
                      <a:pt x="2" y="647"/>
                    </a:lnTo>
                    <a:lnTo>
                      <a:pt x="2" y="653"/>
                    </a:lnTo>
                    <a:lnTo>
                      <a:pt x="6" y="661"/>
                    </a:lnTo>
                    <a:lnTo>
                      <a:pt x="10" y="670"/>
                    </a:lnTo>
                    <a:lnTo>
                      <a:pt x="16" y="678"/>
                    </a:lnTo>
                    <a:lnTo>
                      <a:pt x="19" y="687"/>
                    </a:lnTo>
                    <a:lnTo>
                      <a:pt x="25" y="695"/>
                    </a:lnTo>
                    <a:lnTo>
                      <a:pt x="33" y="704"/>
                    </a:lnTo>
                    <a:lnTo>
                      <a:pt x="38" y="712"/>
                    </a:lnTo>
                    <a:lnTo>
                      <a:pt x="44" y="718"/>
                    </a:lnTo>
                    <a:lnTo>
                      <a:pt x="52" y="725"/>
                    </a:lnTo>
                    <a:lnTo>
                      <a:pt x="57" y="731"/>
                    </a:lnTo>
                    <a:lnTo>
                      <a:pt x="63" y="735"/>
                    </a:lnTo>
                    <a:lnTo>
                      <a:pt x="69" y="737"/>
                    </a:lnTo>
                    <a:lnTo>
                      <a:pt x="75" y="739"/>
                    </a:lnTo>
                    <a:lnTo>
                      <a:pt x="78" y="737"/>
                    </a:lnTo>
                    <a:lnTo>
                      <a:pt x="82" y="735"/>
                    </a:lnTo>
                    <a:lnTo>
                      <a:pt x="86" y="723"/>
                    </a:lnTo>
                    <a:lnTo>
                      <a:pt x="90" y="714"/>
                    </a:lnTo>
                    <a:lnTo>
                      <a:pt x="92" y="706"/>
                    </a:lnTo>
                    <a:lnTo>
                      <a:pt x="94" y="697"/>
                    </a:lnTo>
                    <a:lnTo>
                      <a:pt x="92" y="687"/>
                    </a:lnTo>
                    <a:lnTo>
                      <a:pt x="92" y="678"/>
                    </a:lnTo>
                    <a:lnTo>
                      <a:pt x="90" y="668"/>
                    </a:lnTo>
                    <a:lnTo>
                      <a:pt x="88" y="659"/>
                    </a:lnTo>
                    <a:lnTo>
                      <a:pt x="86" y="653"/>
                    </a:lnTo>
                    <a:lnTo>
                      <a:pt x="82" y="649"/>
                    </a:lnTo>
                    <a:lnTo>
                      <a:pt x="80" y="646"/>
                    </a:lnTo>
                    <a:lnTo>
                      <a:pt x="78" y="644"/>
                    </a:lnTo>
                    <a:lnTo>
                      <a:pt x="71" y="640"/>
                    </a:lnTo>
                    <a:lnTo>
                      <a:pt x="65" y="636"/>
                    </a:lnTo>
                    <a:lnTo>
                      <a:pt x="59" y="630"/>
                    </a:lnTo>
                    <a:lnTo>
                      <a:pt x="54" y="623"/>
                    </a:lnTo>
                    <a:lnTo>
                      <a:pt x="52" y="615"/>
                    </a:lnTo>
                    <a:lnTo>
                      <a:pt x="52" y="608"/>
                    </a:lnTo>
                    <a:lnTo>
                      <a:pt x="52" y="604"/>
                    </a:lnTo>
                    <a:lnTo>
                      <a:pt x="52" y="598"/>
                    </a:lnTo>
                    <a:lnTo>
                      <a:pt x="52" y="592"/>
                    </a:lnTo>
                    <a:lnTo>
                      <a:pt x="52" y="589"/>
                    </a:lnTo>
                    <a:lnTo>
                      <a:pt x="52" y="579"/>
                    </a:lnTo>
                    <a:lnTo>
                      <a:pt x="52" y="571"/>
                    </a:lnTo>
                    <a:lnTo>
                      <a:pt x="52" y="566"/>
                    </a:lnTo>
                    <a:lnTo>
                      <a:pt x="52" y="560"/>
                    </a:lnTo>
                    <a:lnTo>
                      <a:pt x="52" y="552"/>
                    </a:lnTo>
                    <a:lnTo>
                      <a:pt x="54" y="547"/>
                    </a:lnTo>
                    <a:lnTo>
                      <a:pt x="54" y="539"/>
                    </a:lnTo>
                    <a:lnTo>
                      <a:pt x="54" y="532"/>
                    </a:lnTo>
                    <a:lnTo>
                      <a:pt x="54" y="524"/>
                    </a:lnTo>
                    <a:lnTo>
                      <a:pt x="56" y="516"/>
                    </a:lnTo>
                    <a:lnTo>
                      <a:pt x="56" y="507"/>
                    </a:lnTo>
                    <a:lnTo>
                      <a:pt x="56" y="497"/>
                    </a:lnTo>
                    <a:lnTo>
                      <a:pt x="56" y="490"/>
                    </a:lnTo>
                    <a:lnTo>
                      <a:pt x="57" y="480"/>
                    </a:lnTo>
                    <a:lnTo>
                      <a:pt x="57" y="471"/>
                    </a:lnTo>
                    <a:lnTo>
                      <a:pt x="59" y="459"/>
                    </a:lnTo>
                    <a:lnTo>
                      <a:pt x="59" y="450"/>
                    </a:lnTo>
                    <a:lnTo>
                      <a:pt x="61" y="440"/>
                    </a:lnTo>
                    <a:lnTo>
                      <a:pt x="61" y="429"/>
                    </a:lnTo>
                    <a:lnTo>
                      <a:pt x="61" y="419"/>
                    </a:lnTo>
                    <a:lnTo>
                      <a:pt x="61" y="408"/>
                    </a:lnTo>
                    <a:lnTo>
                      <a:pt x="63" y="397"/>
                    </a:lnTo>
                    <a:lnTo>
                      <a:pt x="63" y="385"/>
                    </a:lnTo>
                    <a:lnTo>
                      <a:pt x="63" y="374"/>
                    </a:lnTo>
                    <a:lnTo>
                      <a:pt x="65" y="362"/>
                    </a:lnTo>
                    <a:lnTo>
                      <a:pt x="65" y="351"/>
                    </a:lnTo>
                    <a:lnTo>
                      <a:pt x="65" y="340"/>
                    </a:lnTo>
                    <a:lnTo>
                      <a:pt x="67" y="328"/>
                    </a:lnTo>
                    <a:lnTo>
                      <a:pt x="67" y="317"/>
                    </a:lnTo>
                    <a:lnTo>
                      <a:pt x="69" y="305"/>
                    </a:lnTo>
                    <a:lnTo>
                      <a:pt x="69" y="294"/>
                    </a:lnTo>
                    <a:lnTo>
                      <a:pt x="71" y="283"/>
                    </a:lnTo>
                    <a:lnTo>
                      <a:pt x="71" y="271"/>
                    </a:lnTo>
                    <a:lnTo>
                      <a:pt x="73" y="260"/>
                    </a:lnTo>
                    <a:lnTo>
                      <a:pt x="73" y="248"/>
                    </a:lnTo>
                    <a:lnTo>
                      <a:pt x="75" y="237"/>
                    </a:lnTo>
                    <a:lnTo>
                      <a:pt x="75" y="226"/>
                    </a:lnTo>
                    <a:lnTo>
                      <a:pt x="76" y="216"/>
                    </a:lnTo>
                    <a:lnTo>
                      <a:pt x="76" y="205"/>
                    </a:lnTo>
                    <a:lnTo>
                      <a:pt x="76" y="195"/>
                    </a:lnTo>
                    <a:lnTo>
                      <a:pt x="78" y="184"/>
                    </a:lnTo>
                    <a:lnTo>
                      <a:pt x="78" y="174"/>
                    </a:lnTo>
                    <a:lnTo>
                      <a:pt x="78" y="165"/>
                    </a:lnTo>
                    <a:lnTo>
                      <a:pt x="80" y="155"/>
                    </a:lnTo>
                    <a:lnTo>
                      <a:pt x="80" y="146"/>
                    </a:lnTo>
                    <a:lnTo>
                      <a:pt x="82" y="138"/>
                    </a:lnTo>
                    <a:lnTo>
                      <a:pt x="82" y="129"/>
                    </a:lnTo>
                    <a:lnTo>
                      <a:pt x="84" y="121"/>
                    </a:lnTo>
                    <a:lnTo>
                      <a:pt x="84" y="112"/>
                    </a:lnTo>
                    <a:lnTo>
                      <a:pt x="86" y="106"/>
                    </a:lnTo>
                    <a:lnTo>
                      <a:pt x="86" y="96"/>
                    </a:lnTo>
                    <a:lnTo>
                      <a:pt x="86" y="91"/>
                    </a:lnTo>
                    <a:lnTo>
                      <a:pt x="88" y="85"/>
                    </a:lnTo>
                    <a:lnTo>
                      <a:pt x="88" y="79"/>
                    </a:lnTo>
                    <a:lnTo>
                      <a:pt x="88" y="74"/>
                    </a:lnTo>
                    <a:lnTo>
                      <a:pt x="90" y="68"/>
                    </a:lnTo>
                    <a:lnTo>
                      <a:pt x="90" y="64"/>
                    </a:lnTo>
                    <a:lnTo>
                      <a:pt x="92" y="60"/>
                    </a:lnTo>
                    <a:lnTo>
                      <a:pt x="92" y="55"/>
                    </a:lnTo>
                    <a:lnTo>
                      <a:pt x="94" y="51"/>
                    </a:lnTo>
                    <a:lnTo>
                      <a:pt x="94" y="43"/>
                    </a:lnTo>
                    <a:lnTo>
                      <a:pt x="96" y="38"/>
                    </a:lnTo>
                    <a:lnTo>
                      <a:pt x="96" y="32"/>
                    </a:lnTo>
                    <a:lnTo>
                      <a:pt x="96" y="26"/>
                    </a:lnTo>
                    <a:lnTo>
                      <a:pt x="94" y="20"/>
                    </a:lnTo>
                    <a:lnTo>
                      <a:pt x="92" y="15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84" y="1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5"/>
                    </a:lnTo>
                    <a:lnTo>
                      <a:pt x="71" y="9"/>
                    </a:lnTo>
                    <a:lnTo>
                      <a:pt x="71" y="1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6" name="Freeform 43"/>
              <p:cNvSpPr>
                <a:spLocks/>
              </p:cNvSpPr>
              <p:nvPr/>
            </p:nvSpPr>
            <p:spPr bwMode="auto">
              <a:xfrm>
                <a:off x="4777" y="480"/>
                <a:ext cx="324" cy="395"/>
              </a:xfrm>
              <a:custGeom>
                <a:avLst/>
                <a:gdLst>
                  <a:gd name="T0" fmla="*/ 585 w 648"/>
                  <a:gd name="T1" fmla="*/ 2 h 790"/>
                  <a:gd name="T2" fmla="*/ 543 w 648"/>
                  <a:gd name="T3" fmla="*/ 0 h 790"/>
                  <a:gd name="T4" fmla="*/ 486 w 648"/>
                  <a:gd name="T5" fmla="*/ 2 h 790"/>
                  <a:gd name="T6" fmla="*/ 422 w 648"/>
                  <a:gd name="T7" fmla="*/ 4 h 790"/>
                  <a:gd name="T8" fmla="*/ 350 w 648"/>
                  <a:gd name="T9" fmla="*/ 8 h 790"/>
                  <a:gd name="T10" fmla="*/ 277 w 648"/>
                  <a:gd name="T11" fmla="*/ 13 h 790"/>
                  <a:gd name="T12" fmla="*/ 205 w 648"/>
                  <a:gd name="T13" fmla="*/ 21 h 790"/>
                  <a:gd name="T14" fmla="*/ 140 w 648"/>
                  <a:gd name="T15" fmla="*/ 32 h 790"/>
                  <a:gd name="T16" fmla="*/ 87 w 648"/>
                  <a:gd name="T17" fmla="*/ 46 h 790"/>
                  <a:gd name="T18" fmla="*/ 49 w 648"/>
                  <a:gd name="T19" fmla="*/ 63 h 790"/>
                  <a:gd name="T20" fmla="*/ 21 w 648"/>
                  <a:gd name="T21" fmla="*/ 99 h 790"/>
                  <a:gd name="T22" fmla="*/ 13 w 648"/>
                  <a:gd name="T23" fmla="*/ 137 h 790"/>
                  <a:gd name="T24" fmla="*/ 7 w 648"/>
                  <a:gd name="T25" fmla="*/ 186 h 790"/>
                  <a:gd name="T26" fmla="*/ 4 w 648"/>
                  <a:gd name="T27" fmla="*/ 241 h 790"/>
                  <a:gd name="T28" fmla="*/ 4 w 648"/>
                  <a:gd name="T29" fmla="*/ 304 h 790"/>
                  <a:gd name="T30" fmla="*/ 4 w 648"/>
                  <a:gd name="T31" fmla="*/ 369 h 790"/>
                  <a:gd name="T32" fmla="*/ 4 w 648"/>
                  <a:gd name="T33" fmla="*/ 429 h 790"/>
                  <a:gd name="T34" fmla="*/ 6 w 648"/>
                  <a:gd name="T35" fmla="*/ 488 h 790"/>
                  <a:gd name="T36" fmla="*/ 7 w 648"/>
                  <a:gd name="T37" fmla="*/ 540 h 790"/>
                  <a:gd name="T38" fmla="*/ 9 w 648"/>
                  <a:gd name="T39" fmla="*/ 583 h 790"/>
                  <a:gd name="T40" fmla="*/ 11 w 648"/>
                  <a:gd name="T41" fmla="*/ 618 h 790"/>
                  <a:gd name="T42" fmla="*/ 7 w 648"/>
                  <a:gd name="T43" fmla="*/ 663 h 790"/>
                  <a:gd name="T44" fmla="*/ 4 w 648"/>
                  <a:gd name="T45" fmla="*/ 701 h 790"/>
                  <a:gd name="T46" fmla="*/ 2 w 648"/>
                  <a:gd name="T47" fmla="*/ 745 h 790"/>
                  <a:gd name="T48" fmla="*/ 34 w 648"/>
                  <a:gd name="T49" fmla="*/ 777 h 790"/>
                  <a:gd name="T50" fmla="*/ 68 w 648"/>
                  <a:gd name="T51" fmla="*/ 783 h 790"/>
                  <a:gd name="T52" fmla="*/ 112 w 648"/>
                  <a:gd name="T53" fmla="*/ 787 h 790"/>
                  <a:gd name="T54" fmla="*/ 165 w 648"/>
                  <a:gd name="T55" fmla="*/ 789 h 790"/>
                  <a:gd name="T56" fmla="*/ 224 w 648"/>
                  <a:gd name="T57" fmla="*/ 790 h 790"/>
                  <a:gd name="T58" fmla="*/ 285 w 648"/>
                  <a:gd name="T59" fmla="*/ 790 h 790"/>
                  <a:gd name="T60" fmla="*/ 346 w 648"/>
                  <a:gd name="T61" fmla="*/ 789 h 790"/>
                  <a:gd name="T62" fmla="*/ 401 w 648"/>
                  <a:gd name="T63" fmla="*/ 785 h 790"/>
                  <a:gd name="T64" fmla="*/ 450 w 648"/>
                  <a:gd name="T65" fmla="*/ 781 h 790"/>
                  <a:gd name="T66" fmla="*/ 490 w 648"/>
                  <a:gd name="T67" fmla="*/ 775 h 790"/>
                  <a:gd name="T68" fmla="*/ 521 w 648"/>
                  <a:gd name="T69" fmla="*/ 762 h 790"/>
                  <a:gd name="T70" fmla="*/ 540 w 648"/>
                  <a:gd name="T71" fmla="*/ 730 h 790"/>
                  <a:gd name="T72" fmla="*/ 545 w 648"/>
                  <a:gd name="T73" fmla="*/ 676 h 790"/>
                  <a:gd name="T74" fmla="*/ 545 w 648"/>
                  <a:gd name="T75" fmla="*/ 638 h 790"/>
                  <a:gd name="T76" fmla="*/ 540 w 648"/>
                  <a:gd name="T77" fmla="*/ 602 h 790"/>
                  <a:gd name="T78" fmla="*/ 530 w 648"/>
                  <a:gd name="T79" fmla="*/ 566 h 790"/>
                  <a:gd name="T80" fmla="*/ 517 w 648"/>
                  <a:gd name="T81" fmla="*/ 526 h 790"/>
                  <a:gd name="T82" fmla="*/ 502 w 648"/>
                  <a:gd name="T83" fmla="*/ 488 h 790"/>
                  <a:gd name="T84" fmla="*/ 481 w 648"/>
                  <a:gd name="T85" fmla="*/ 450 h 790"/>
                  <a:gd name="T86" fmla="*/ 458 w 648"/>
                  <a:gd name="T87" fmla="*/ 410 h 790"/>
                  <a:gd name="T88" fmla="*/ 437 w 648"/>
                  <a:gd name="T89" fmla="*/ 374 h 790"/>
                  <a:gd name="T90" fmla="*/ 420 w 648"/>
                  <a:gd name="T91" fmla="*/ 338 h 790"/>
                  <a:gd name="T92" fmla="*/ 405 w 648"/>
                  <a:gd name="T93" fmla="*/ 306 h 790"/>
                  <a:gd name="T94" fmla="*/ 391 w 648"/>
                  <a:gd name="T95" fmla="*/ 272 h 790"/>
                  <a:gd name="T96" fmla="*/ 380 w 648"/>
                  <a:gd name="T97" fmla="*/ 220 h 790"/>
                  <a:gd name="T98" fmla="*/ 386 w 648"/>
                  <a:gd name="T99" fmla="*/ 186 h 790"/>
                  <a:gd name="T100" fmla="*/ 420 w 648"/>
                  <a:gd name="T101" fmla="*/ 173 h 790"/>
                  <a:gd name="T102" fmla="*/ 464 w 648"/>
                  <a:gd name="T103" fmla="*/ 190 h 790"/>
                  <a:gd name="T104" fmla="*/ 515 w 648"/>
                  <a:gd name="T105" fmla="*/ 217 h 790"/>
                  <a:gd name="T106" fmla="*/ 560 w 648"/>
                  <a:gd name="T107" fmla="*/ 234 h 790"/>
                  <a:gd name="T108" fmla="*/ 599 w 648"/>
                  <a:gd name="T109" fmla="*/ 232 h 790"/>
                  <a:gd name="T110" fmla="*/ 619 w 648"/>
                  <a:gd name="T111" fmla="*/ 192 h 790"/>
                  <a:gd name="T112" fmla="*/ 633 w 648"/>
                  <a:gd name="T113" fmla="*/ 141 h 790"/>
                  <a:gd name="T114" fmla="*/ 644 w 648"/>
                  <a:gd name="T115" fmla="*/ 91 h 790"/>
                  <a:gd name="T116" fmla="*/ 648 w 648"/>
                  <a:gd name="T117" fmla="*/ 51 h 790"/>
                  <a:gd name="T118" fmla="*/ 637 w 648"/>
                  <a:gd name="T119" fmla="*/ 19 h 790"/>
                  <a:gd name="T120" fmla="*/ 608 w 648"/>
                  <a:gd name="T121" fmla="*/ 6 h 7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8"/>
                  <a:gd name="T184" fmla="*/ 0 h 790"/>
                  <a:gd name="T185" fmla="*/ 648 w 648"/>
                  <a:gd name="T186" fmla="*/ 790 h 7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8" h="790">
                    <a:moveTo>
                      <a:pt x="608" y="6"/>
                    </a:moveTo>
                    <a:lnTo>
                      <a:pt x="604" y="4"/>
                    </a:lnTo>
                    <a:lnTo>
                      <a:pt x="600" y="4"/>
                    </a:lnTo>
                    <a:lnTo>
                      <a:pt x="597" y="2"/>
                    </a:lnTo>
                    <a:lnTo>
                      <a:pt x="591" y="2"/>
                    </a:lnTo>
                    <a:lnTo>
                      <a:pt x="585" y="2"/>
                    </a:lnTo>
                    <a:lnTo>
                      <a:pt x="580" y="2"/>
                    </a:lnTo>
                    <a:lnTo>
                      <a:pt x="574" y="2"/>
                    </a:lnTo>
                    <a:lnTo>
                      <a:pt x="566" y="2"/>
                    </a:lnTo>
                    <a:lnTo>
                      <a:pt x="559" y="0"/>
                    </a:lnTo>
                    <a:lnTo>
                      <a:pt x="551" y="0"/>
                    </a:lnTo>
                    <a:lnTo>
                      <a:pt x="543" y="0"/>
                    </a:lnTo>
                    <a:lnTo>
                      <a:pt x="536" y="0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507" y="0"/>
                    </a:lnTo>
                    <a:lnTo>
                      <a:pt x="498" y="2"/>
                    </a:lnTo>
                    <a:lnTo>
                      <a:pt x="486" y="2"/>
                    </a:lnTo>
                    <a:lnTo>
                      <a:pt x="477" y="2"/>
                    </a:lnTo>
                    <a:lnTo>
                      <a:pt x="465" y="2"/>
                    </a:lnTo>
                    <a:lnTo>
                      <a:pt x="456" y="2"/>
                    </a:lnTo>
                    <a:lnTo>
                      <a:pt x="445" y="2"/>
                    </a:lnTo>
                    <a:lnTo>
                      <a:pt x="433" y="2"/>
                    </a:lnTo>
                    <a:lnTo>
                      <a:pt x="422" y="4"/>
                    </a:lnTo>
                    <a:lnTo>
                      <a:pt x="410" y="4"/>
                    </a:lnTo>
                    <a:lnTo>
                      <a:pt x="399" y="4"/>
                    </a:lnTo>
                    <a:lnTo>
                      <a:pt x="386" y="4"/>
                    </a:lnTo>
                    <a:lnTo>
                      <a:pt x="374" y="6"/>
                    </a:lnTo>
                    <a:lnTo>
                      <a:pt x="363" y="6"/>
                    </a:lnTo>
                    <a:lnTo>
                      <a:pt x="350" y="8"/>
                    </a:lnTo>
                    <a:lnTo>
                      <a:pt x="338" y="8"/>
                    </a:lnTo>
                    <a:lnTo>
                      <a:pt x="325" y="10"/>
                    </a:lnTo>
                    <a:lnTo>
                      <a:pt x="313" y="11"/>
                    </a:lnTo>
                    <a:lnTo>
                      <a:pt x="300" y="11"/>
                    </a:lnTo>
                    <a:lnTo>
                      <a:pt x="289" y="13"/>
                    </a:lnTo>
                    <a:lnTo>
                      <a:pt x="277" y="13"/>
                    </a:lnTo>
                    <a:lnTo>
                      <a:pt x="264" y="15"/>
                    </a:lnTo>
                    <a:lnTo>
                      <a:pt x="253" y="15"/>
                    </a:lnTo>
                    <a:lnTo>
                      <a:pt x="239" y="17"/>
                    </a:lnTo>
                    <a:lnTo>
                      <a:pt x="230" y="19"/>
                    </a:lnTo>
                    <a:lnTo>
                      <a:pt x="218" y="21"/>
                    </a:lnTo>
                    <a:lnTo>
                      <a:pt x="205" y="21"/>
                    </a:lnTo>
                    <a:lnTo>
                      <a:pt x="194" y="23"/>
                    </a:lnTo>
                    <a:lnTo>
                      <a:pt x="182" y="25"/>
                    </a:lnTo>
                    <a:lnTo>
                      <a:pt x="173" y="27"/>
                    </a:lnTo>
                    <a:lnTo>
                      <a:pt x="161" y="29"/>
                    </a:lnTo>
                    <a:lnTo>
                      <a:pt x="152" y="30"/>
                    </a:lnTo>
                    <a:lnTo>
                      <a:pt x="140" y="32"/>
                    </a:lnTo>
                    <a:lnTo>
                      <a:pt x="133" y="36"/>
                    </a:lnTo>
                    <a:lnTo>
                      <a:pt x="121" y="38"/>
                    </a:lnTo>
                    <a:lnTo>
                      <a:pt x="112" y="40"/>
                    </a:lnTo>
                    <a:lnTo>
                      <a:pt x="104" y="40"/>
                    </a:lnTo>
                    <a:lnTo>
                      <a:pt x="95" y="44"/>
                    </a:lnTo>
                    <a:lnTo>
                      <a:pt x="87" y="46"/>
                    </a:lnTo>
                    <a:lnTo>
                      <a:pt x="80" y="48"/>
                    </a:lnTo>
                    <a:lnTo>
                      <a:pt x="72" y="51"/>
                    </a:lnTo>
                    <a:lnTo>
                      <a:pt x="66" y="53"/>
                    </a:lnTo>
                    <a:lnTo>
                      <a:pt x="61" y="57"/>
                    </a:lnTo>
                    <a:lnTo>
                      <a:pt x="55" y="59"/>
                    </a:lnTo>
                    <a:lnTo>
                      <a:pt x="49" y="63"/>
                    </a:lnTo>
                    <a:lnTo>
                      <a:pt x="45" y="65"/>
                    </a:lnTo>
                    <a:lnTo>
                      <a:pt x="36" y="70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3" y="95"/>
                    </a:lnTo>
                    <a:lnTo>
                      <a:pt x="21" y="99"/>
                    </a:lnTo>
                    <a:lnTo>
                      <a:pt x="21" y="105"/>
                    </a:lnTo>
                    <a:lnTo>
                      <a:pt x="19" y="110"/>
                    </a:lnTo>
                    <a:lnTo>
                      <a:pt x="17" y="116"/>
                    </a:lnTo>
                    <a:lnTo>
                      <a:pt x="15" y="122"/>
                    </a:lnTo>
                    <a:lnTo>
                      <a:pt x="15" y="129"/>
                    </a:lnTo>
                    <a:lnTo>
                      <a:pt x="13" y="137"/>
                    </a:lnTo>
                    <a:lnTo>
                      <a:pt x="11" y="144"/>
                    </a:lnTo>
                    <a:lnTo>
                      <a:pt x="11" y="152"/>
                    </a:lnTo>
                    <a:lnTo>
                      <a:pt x="9" y="160"/>
                    </a:lnTo>
                    <a:lnTo>
                      <a:pt x="9" y="169"/>
                    </a:lnTo>
                    <a:lnTo>
                      <a:pt x="9" y="179"/>
                    </a:lnTo>
                    <a:lnTo>
                      <a:pt x="7" y="186"/>
                    </a:lnTo>
                    <a:lnTo>
                      <a:pt x="6" y="194"/>
                    </a:lnTo>
                    <a:lnTo>
                      <a:pt x="6" y="203"/>
                    </a:lnTo>
                    <a:lnTo>
                      <a:pt x="6" y="213"/>
                    </a:lnTo>
                    <a:lnTo>
                      <a:pt x="4" y="222"/>
                    </a:lnTo>
                    <a:lnTo>
                      <a:pt x="4" y="232"/>
                    </a:lnTo>
                    <a:lnTo>
                      <a:pt x="4" y="241"/>
                    </a:lnTo>
                    <a:lnTo>
                      <a:pt x="4" y="253"/>
                    </a:lnTo>
                    <a:lnTo>
                      <a:pt x="4" y="262"/>
                    </a:lnTo>
                    <a:lnTo>
                      <a:pt x="4" y="272"/>
                    </a:lnTo>
                    <a:lnTo>
                      <a:pt x="4" y="283"/>
                    </a:lnTo>
                    <a:lnTo>
                      <a:pt x="4" y="295"/>
                    </a:lnTo>
                    <a:lnTo>
                      <a:pt x="4" y="304"/>
                    </a:lnTo>
                    <a:lnTo>
                      <a:pt x="4" y="315"/>
                    </a:lnTo>
                    <a:lnTo>
                      <a:pt x="4" y="327"/>
                    </a:lnTo>
                    <a:lnTo>
                      <a:pt x="4" y="336"/>
                    </a:lnTo>
                    <a:lnTo>
                      <a:pt x="4" y="348"/>
                    </a:lnTo>
                    <a:lnTo>
                      <a:pt x="4" y="357"/>
                    </a:lnTo>
                    <a:lnTo>
                      <a:pt x="4" y="369"/>
                    </a:lnTo>
                    <a:lnTo>
                      <a:pt x="4" y="378"/>
                    </a:lnTo>
                    <a:lnTo>
                      <a:pt x="4" y="390"/>
                    </a:lnTo>
                    <a:lnTo>
                      <a:pt x="4" y="399"/>
                    </a:lnTo>
                    <a:lnTo>
                      <a:pt x="4" y="409"/>
                    </a:lnTo>
                    <a:lnTo>
                      <a:pt x="4" y="420"/>
                    </a:lnTo>
                    <a:lnTo>
                      <a:pt x="4" y="429"/>
                    </a:lnTo>
                    <a:lnTo>
                      <a:pt x="4" y="441"/>
                    </a:lnTo>
                    <a:lnTo>
                      <a:pt x="4" y="450"/>
                    </a:lnTo>
                    <a:lnTo>
                      <a:pt x="6" y="462"/>
                    </a:lnTo>
                    <a:lnTo>
                      <a:pt x="6" y="469"/>
                    </a:lnTo>
                    <a:lnTo>
                      <a:pt x="6" y="479"/>
                    </a:lnTo>
                    <a:lnTo>
                      <a:pt x="6" y="488"/>
                    </a:lnTo>
                    <a:lnTo>
                      <a:pt x="7" y="500"/>
                    </a:lnTo>
                    <a:lnTo>
                      <a:pt x="7" y="507"/>
                    </a:lnTo>
                    <a:lnTo>
                      <a:pt x="7" y="517"/>
                    </a:lnTo>
                    <a:lnTo>
                      <a:pt x="7" y="524"/>
                    </a:lnTo>
                    <a:lnTo>
                      <a:pt x="7" y="532"/>
                    </a:lnTo>
                    <a:lnTo>
                      <a:pt x="7" y="540"/>
                    </a:lnTo>
                    <a:lnTo>
                      <a:pt x="7" y="549"/>
                    </a:lnTo>
                    <a:lnTo>
                      <a:pt x="7" y="557"/>
                    </a:lnTo>
                    <a:lnTo>
                      <a:pt x="9" y="564"/>
                    </a:lnTo>
                    <a:lnTo>
                      <a:pt x="9" y="572"/>
                    </a:lnTo>
                    <a:lnTo>
                      <a:pt x="9" y="578"/>
                    </a:lnTo>
                    <a:lnTo>
                      <a:pt x="9" y="583"/>
                    </a:lnTo>
                    <a:lnTo>
                      <a:pt x="9" y="591"/>
                    </a:lnTo>
                    <a:lnTo>
                      <a:pt x="9" y="595"/>
                    </a:lnTo>
                    <a:lnTo>
                      <a:pt x="11" y="600"/>
                    </a:lnTo>
                    <a:lnTo>
                      <a:pt x="11" y="606"/>
                    </a:lnTo>
                    <a:lnTo>
                      <a:pt x="11" y="610"/>
                    </a:lnTo>
                    <a:lnTo>
                      <a:pt x="11" y="618"/>
                    </a:lnTo>
                    <a:lnTo>
                      <a:pt x="11" y="627"/>
                    </a:lnTo>
                    <a:lnTo>
                      <a:pt x="9" y="635"/>
                    </a:lnTo>
                    <a:lnTo>
                      <a:pt x="9" y="642"/>
                    </a:lnTo>
                    <a:lnTo>
                      <a:pt x="9" y="648"/>
                    </a:lnTo>
                    <a:lnTo>
                      <a:pt x="9" y="656"/>
                    </a:lnTo>
                    <a:lnTo>
                      <a:pt x="7" y="663"/>
                    </a:lnTo>
                    <a:lnTo>
                      <a:pt x="7" y="671"/>
                    </a:lnTo>
                    <a:lnTo>
                      <a:pt x="6" y="676"/>
                    </a:lnTo>
                    <a:lnTo>
                      <a:pt x="6" y="682"/>
                    </a:lnTo>
                    <a:lnTo>
                      <a:pt x="4" y="690"/>
                    </a:lnTo>
                    <a:lnTo>
                      <a:pt x="4" y="695"/>
                    </a:lnTo>
                    <a:lnTo>
                      <a:pt x="4" y="701"/>
                    </a:lnTo>
                    <a:lnTo>
                      <a:pt x="2" y="707"/>
                    </a:lnTo>
                    <a:lnTo>
                      <a:pt x="2" y="713"/>
                    </a:lnTo>
                    <a:lnTo>
                      <a:pt x="2" y="718"/>
                    </a:lnTo>
                    <a:lnTo>
                      <a:pt x="0" y="728"/>
                    </a:lnTo>
                    <a:lnTo>
                      <a:pt x="2" y="737"/>
                    </a:lnTo>
                    <a:lnTo>
                      <a:pt x="2" y="745"/>
                    </a:lnTo>
                    <a:lnTo>
                      <a:pt x="6" y="754"/>
                    </a:lnTo>
                    <a:lnTo>
                      <a:pt x="7" y="760"/>
                    </a:lnTo>
                    <a:lnTo>
                      <a:pt x="13" y="766"/>
                    </a:lnTo>
                    <a:lnTo>
                      <a:pt x="21" y="771"/>
                    </a:lnTo>
                    <a:lnTo>
                      <a:pt x="30" y="777"/>
                    </a:lnTo>
                    <a:lnTo>
                      <a:pt x="34" y="777"/>
                    </a:lnTo>
                    <a:lnTo>
                      <a:pt x="42" y="779"/>
                    </a:lnTo>
                    <a:lnTo>
                      <a:pt x="45" y="779"/>
                    </a:lnTo>
                    <a:lnTo>
                      <a:pt x="51" y="781"/>
                    </a:lnTo>
                    <a:lnTo>
                      <a:pt x="57" y="781"/>
                    </a:lnTo>
                    <a:lnTo>
                      <a:pt x="63" y="783"/>
                    </a:lnTo>
                    <a:lnTo>
                      <a:pt x="68" y="783"/>
                    </a:lnTo>
                    <a:lnTo>
                      <a:pt x="76" y="783"/>
                    </a:lnTo>
                    <a:lnTo>
                      <a:pt x="82" y="785"/>
                    </a:lnTo>
                    <a:lnTo>
                      <a:pt x="89" y="785"/>
                    </a:lnTo>
                    <a:lnTo>
                      <a:pt x="95" y="785"/>
                    </a:lnTo>
                    <a:lnTo>
                      <a:pt x="104" y="787"/>
                    </a:lnTo>
                    <a:lnTo>
                      <a:pt x="112" y="787"/>
                    </a:lnTo>
                    <a:lnTo>
                      <a:pt x="121" y="789"/>
                    </a:lnTo>
                    <a:lnTo>
                      <a:pt x="129" y="789"/>
                    </a:lnTo>
                    <a:lnTo>
                      <a:pt x="137" y="789"/>
                    </a:lnTo>
                    <a:lnTo>
                      <a:pt x="146" y="789"/>
                    </a:lnTo>
                    <a:lnTo>
                      <a:pt x="156" y="789"/>
                    </a:lnTo>
                    <a:lnTo>
                      <a:pt x="165" y="789"/>
                    </a:lnTo>
                    <a:lnTo>
                      <a:pt x="175" y="789"/>
                    </a:lnTo>
                    <a:lnTo>
                      <a:pt x="184" y="789"/>
                    </a:lnTo>
                    <a:lnTo>
                      <a:pt x="194" y="790"/>
                    </a:lnTo>
                    <a:lnTo>
                      <a:pt x="203" y="790"/>
                    </a:lnTo>
                    <a:lnTo>
                      <a:pt x="215" y="790"/>
                    </a:lnTo>
                    <a:lnTo>
                      <a:pt x="224" y="790"/>
                    </a:lnTo>
                    <a:lnTo>
                      <a:pt x="234" y="790"/>
                    </a:lnTo>
                    <a:lnTo>
                      <a:pt x="243" y="790"/>
                    </a:lnTo>
                    <a:lnTo>
                      <a:pt x="255" y="790"/>
                    </a:lnTo>
                    <a:lnTo>
                      <a:pt x="264" y="790"/>
                    </a:lnTo>
                    <a:lnTo>
                      <a:pt x="275" y="790"/>
                    </a:lnTo>
                    <a:lnTo>
                      <a:pt x="285" y="790"/>
                    </a:lnTo>
                    <a:lnTo>
                      <a:pt x="294" y="790"/>
                    </a:lnTo>
                    <a:lnTo>
                      <a:pt x="306" y="789"/>
                    </a:lnTo>
                    <a:lnTo>
                      <a:pt x="315" y="789"/>
                    </a:lnTo>
                    <a:lnTo>
                      <a:pt x="325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89"/>
                    </a:lnTo>
                    <a:lnTo>
                      <a:pt x="365" y="787"/>
                    </a:lnTo>
                    <a:lnTo>
                      <a:pt x="374" y="787"/>
                    </a:lnTo>
                    <a:lnTo>
                      <a:pt x="384" y="787"/>
                    </a:lnTo>
                    <a:lnTo>
                      <a:pt x="393" y="787"/>
                    </a:lnTo>
                    <a:lnTo>
                      <a:pt x="401" y="785"/>
                    </a:lnTo>
                    <a:lnTo>
                      <a:pt x="410" y="785"/>
                    </a:lnTo>
                    <a:lnTo>
                      <a:pt x="420" y="785"/>
                    </a:lnTo>
                    <a:lnTo>
                      <a:pt x="427" y="785"/>
                    </a:lnTo>
                    <a:lnTo>
                      <a:pt x="435" y="783"/>
                    </a:lnTo>
                    <a:lnTo>
                      <a:pt x="443" y="783"/>
                    </a:lnTo>
                    <a:lnTo>
                      <a:pt x="450" y="781"/>
                    </a:lnTo>
                    <a:lnTo>
                      <a:pt x="458" y="781"/>
                    </a:lnTo>
                    <a:lnTo>
                      <a:pt x="465" y="779"/>
                    </a:lnTo>
                    <a:lnTo>
                      <a:pt x="471" y="779"/>
                    </a:lnTo>
                    <a:lnTo>
                      <a:pt x="479" y="777"/>
                    </a:lnTo>
                    <a:lnTo>
                      <a:pt x="484" y="777"/>
                    </a:lnTo>
                    <a:lnTo>
                      <a:pt x="490" y="775"/>
                    </a:lnTo>
                    <a:lnTo>
                      <a:pt x="494" y="773"/>
                    </a:lnTo>
                    <a:lnTo>
                      <a:pt x="498" y="773"/>
                    </a:lnTo>
                    <a:lnTo>
                      <a:pt x="503" y="771"/>
                    </a:lnTo>
                    <a:lnTo>
                      <a:pt x="511" y="770"/>
                    </a:lnTo>
                    <a:lnTo>
                      <a:pt x="517" y="768"/>
                    </a:lnTo>
                    <a:lnTo>
                      <a:pt x="521" y="762"/>
                    </a:lnTo>
                    <a:lnTo>
                      <a:pt x="524" y="758"/>
                    </a:lnTo>
                    <a:lnTo>
                      <a:pt x="528" y="754"/>
                    </a:lnTo>
                    <a:lnTo>
                      <a:pt x="532" y="749"/>
                    </a:lnTo>
                    <a:lnTo>
                      <a:pt x="534" y="743"/>
                    </a:lnTo>
                    <a:lnTo>
                      <a:pt x="538" y="737"/>
                    </a:lnTo>
                    <a:lnTo>
                      <a:pt x="540" y="730"/>
                    </a:lnTo>
                    <a:lnTo>
                      <a:pt x="541" y="722"/>
                    </a:lnTo>
                    <a:lnTo>
                      <a:pt x="543" y="714"/>
                    </a:lnTo>
                    <a:lnTo>
                      <a:pt x="543" y="705"/>
                    </a:lnTo>
                    <a:lnTo>
                      <a:pt x="545" y="695"/>
                    </a:lnTo>
                    <a:lnTo>
                      <a:pt x="547" y="686"/>
                    </a:lnTo>
                    <a:lnTo>
                      <a:pt x="545" y="676"/>
                    </a:lnTo>
                    <a:lnTo>
                      <a:pt x="545" y="667"/>
                    </a:lnTo>
                    <a:lnTo>
                      <a:pt x="545" y="661"/>
                    </a:lnTo>
                    <a:lnTo>
                      <a:pt x="545" y="656"/>
                    </a:lnTo>
                    <a:lnTo>
                      <a:pt x="545" y="650"/>
                    </a:lnTo>
                    <a:lnTo>
                      <a:pt x="545" y="646"/>
                    </a:lnTo>
                    <a:lnTo>
                      <a:pt x="545" y="638"/>
                    </a:lnTo>
                    <a:lnTo>
                      <a:pt x="543" y="633"/>
                    </a:lnTo>
                    <a:lnTo>
                      <a:pt x="543" y="627"/>
                    </a:lnTo>
                    <a:lnTo>
                      <a:pt x="541" y="621"/>
                    </a:lnTo>
                    <a:lnTo>
                      <a:pt x="541" y="616"/>
                    </a:lnTo>
                    <a:lnTo>
                      <a:pt x="540" y="610"/>
                    </a:lnTo>
                    <a:lnTo>
                      <a:pt x="540" y="602"/>
                    </a:lnTo>
                    <a:lnTo>
                      <a:pt x="538" y="599"/>
                    </a:lnTo>
                    <a:lnTo>
                      <a:pt x="536" y="591"/>
                    </a:lnTo>
                    <a:lnTo>
                      <a:pt x="536" y="585"/>
                    </a:lnTo>
                    <a:lnTo>
                      <a:pt x="534" y="578"/>
                    </a:lnTo>
                    <a:lnTo>
                      <a:pt x="532" y="572"/>
                    </a:lnTo>
                    <a:lnTo>
                      <a:pt x="530" y="566"/>
                    </a:lnTo>
                    <a:lnTo>
                      <a:pt x="528" y="559"/>
                    </a:lnTo>
                    <a:lnTo>
                      <a:pt x="526" y="553"/>
                    </a:lnTo>
                    <a:lnTo>
                      <a:pt x="526" y="547"/>
                    </a:lnTo>
                    <a:lnTo>
                      <a:pt x="522" y="540"/>
                    </a:lnTo>
                    <a:lnTo>
                      <a:pt x="521" y="534"/>
                    </a:lnTo>
                    <a:lnTo>
                      <a:pt x="517" y="526"/>
                    </a:lnTo>
                    <a:lnTo>
                      <a:pt x="515" y="521"/>
                    </a:lnTo>
                    <a:lnTo>
                      <a:pt x="513" y="515"/>
                    </a:lnTo>
                    <a:lnTo>
                      <a:pt x="509" y="507"/>
                    </a:lnTo>
                    <a:lnTo>
                      <a:pt x="507" y="502"/>
                    </a:lnTo>
                    <a:lnTo>
                      <a:pt x="505" y="496"/>
                    </a:lnTo>
                    <a:lnTo>
                      <a:pt x="502" y="488"/>
                    </a:lnTo>
                    <a:lnTo>
                      <a:pt x="498" y="481"/>
                    </a:lnTo>
                    <a:lnTo>
                      <a:pt x="494" y="475"/>
                    </a:lnTo>
                    <a:lnTo>
                      <a:pt x="492" y="469"/>
                    </a:lnTo>
                    <a:lnTo>
                      <a:pt x="488" y="462"/>
                    </a:lnTo>
                    <a:lnTo>
                      <a:pt x="484" y="456"/>
                    </a:lnTo>
                    <a:lnTo>
                      <a:pt x="481" y="450"/>
                    </a:lnTo>
                    <a:lnTo>
                      <a:pt x="479" y="445"/>
                    </a:lnTo>
                    <a:lnTo>
                      <a:pt x="473" y="437"/>
                    </a:lnTo>
                    <a:lnTo>
                      <a:pt x="469" y="429"/>
                    </a:lnTo>
                    <a:lnTo>
                      <a:pt x="465" y="424"/>
                    </a:lnTo>
                    <a:lnTo>
                      <a:pt x="462" y="418"/>
                    </a:lnTo>
                    <a:lnTo>
                      <a:pt x="458" y="410"/>
                    </a:lnTo>
                    <a:lnTo>
                      <a:pt x="454" y="405"/>
                    </a:lnTo>
                    <a:lnTo>
                      <a:pt x="450" y="399"/>
                    </a:lnTo>
                    <a:lnTo>
                      <a:pt x="446" y="393"/>
                    </a:lnTo>
                    <a:lnTo>
                      <a:pt x="443" y="388"/>
                    </a:lnTo>
                    <a:lnTo>
                      <a:pt x="441" y="380"/>
                    </a:lnTo>
                    <a:lnTo>
                      <a:pt x="437" y="374"/>
                    </a:lnTo>
                    <a:lnTo>
                      <a:pt x="433" y="369"/>
                    </a:lnTo>
                    <a:lnTo>
                      <a:pt x="431" y="363"/>
                    </a:lnTo>
                    <a:lnTo>
                      <a:pt x="427" y="357"/>
                    </a:lnTo>
                    <a:lnTo>
                      <a:pt x="426" y="352"/>
                    </a:lnTo>
                    <a:lnTo>
                      <a:pt x="422" y="346"/>
                    </a:lnTo>
                    <a:lnTo>
                      <a:pt x="420" y="338"/>
                    </a:lnTo>
                    <a:lnTo>
                      <a:pt x="418" y="333"/>
                    </a:lnTo>
                    <a:lnTo>
                      <a:pt x="414" y="327"/>
                    </a:lnTo>
                    <a:lnTo>
                      <a:pt x="412" y="321"/>
                    </a:lnTo>
                    <a:lnTo>
                      <a:pt x="408" y="317"/>
                    </a:lnTo>
                    <a:lnTo>
                      <a:pt x="407" y="312"/>
                    </a:lnTo>
                    <a:lnTo>
                      <a:pt x="405" y="306"/>
                    </a:lnTo>
                    <a:lnTo>
                      <a:pt x="403" y="302"/>
                    </a:lnTo>
                    <a:lnTo>
                      <a:pt x="401" y="296"/>
                    </a:lnTo>
                    <a:lnTo>
                      <a:pt x="399" y="291"/>
                    </a:lnTo>
                    <a:lnTo>
                      <a:pt x="397" y="285"/>
                    </a:lnTo>
                    <a:lnTo>
                      <a:pt x="395" y="281"/>
                    </a:lnTo>
                    <a:lnTo>
                      <a:pt x="391" y="272"/>
                    </a:lnTo>
                    <a:lnTo>
                      <a:pt x="389" y="262"/>
                    </a:lnTo>
                    <a:lnTo>
                      <a:pt x="388" y="253"/>
                    </a:lnTo>
                    <a:lnTo>
                      <a:pt x="384" y="245"/>
                    </a:lnTo>
                    <a:lnTo>
                      <a:pt x="382" y="238"/>
                    </a:lnTo>
                    <a:lnTo>
                      <a:pt x="382" y="230"/>
                    </a:lnTo>
                    <a:lnTo>
                      <a:pt x="380" y="220"/>
                    </a:lnTo>
                    <a:lnTo>
                      <a:pt x="380" y="215"/>
                    </a:lnTo>
                    <a:lnTo>
                      <a:pt x="380" y="209"/>
                    </a:lnTo>
                    <a:lnTo>
                      <a:pt x="382" y="203"/>
                    </a:lnTo>
                    <a:lnTo>
                      <a:pt x="382" y="198"/>
                    </a:lnTo>
                    <a:lnTo>
                      <a:pt x="384" y="192"/>
                    </a:lnTo>
                    <a:lnTo>
                      <a:pt x="386" y="186"/>
                    </a:lnTo>
                    <a:lnTo>
                      <a:pt x="389" y="184"/>
                    </a:lnTo>
                    <a:lnTo>
                      <a:pt x="395" y="179"/>
                    </a:lnTo>
                    <a:lnTo>
                      <a:pt x="405" y="175"/>
                    </a:lnTo>
                    <a:lnTo>
                      <a:pt x="410" y="173"/>
                    </a:lnTo>
                    <a:lnTo>
                      <a:pt x="416" y="173"/>
                    </a:lnTo>
                    <a:lnTo>
                      <a:pt x="420" y="173"/>
                    </a:lnTo>
                    <a:lnTo>
                      <a:pt x="427" y="177"/>
                    </a:lnTo>
                    <a:lnTo>
                      <a:pt x="433" y="177"/>
                    </a:lnTo>
                    <a:lnTo>
                      <a:pt x="441" y="181"/>
                    </a:lnTo>
                    <a:lnTo>
                      <a:pt x="448" y="182"/>
                    </a:lnTo>
                    <a:lnTo>
                      <a:pt x="456" y="186"/>
                    </a:lnTo>
                    <a:lnTo>
                      <a:pt x="464" y="190"/>
                    </a:lnTo>
                    <a:lnTo>
                      <a:pt x="473" y="194"/>
                    </a:lnTo>
                    <a:lnTo>
                      <a:pt x="481" y="198"/>
                    </a:lnTo>
                    <a:lnTo>
                      <a:pt x="490" y="203"/>
                    </a:lnTo>
                    <a:lnTo>
                      <a:pt x="498" y="207"/>
                    </a:lnTo>
                    <a:lnTo>
                      <a:pt x="505" y="213"/>
                    </a:lnTo>
                    <a:lnTo>
                      <a:pt x="515" y="217"/>
                    </a:lnTo>
                    <a:lnTo>
                      <a:pt x="522" y="220"/>
                    </a:lnTo>
                    <a:lnTo>
                      <a:pt x="530" y="224"/>
                    </a:lnTo>
                    <a:lnTo>
                      <a:pt x="540" y="228"/>
                    </a:lnTo>
                    <a:lnTo>
                      <a:pt x="547" y="230"/>
                    </a:lnTo>
                    <a:lnTo>
                      <a:pt x="555" y="234"/>
                    </a:lnTo>
                    <a:lnTo>
                      <a:pt x="560" y="234"/>
                    </a:lnTo>
                    <a:lnTo>
                      <a:pt x="568" y="236"/>
                    </a:lnTo>
                    <a:lnTo>
                      <a:pt x="576" y="238"/>
                    </a:lnTo>
                    <a:lnTo>
                      <a:pt x="583" y="238"/>
                    </a:lnTo>
                    <a:lnTo>
                      <a:pt x="589" y="236"/>
                    </a:lnTo>
                    <a:lnTo>
                      <a:pt x="595" y="234"/>
                    </a:lnTo>
                    <a:lnTo>
                      <a:pt x="599" y="232"/>
                    </a:lnTo>
                    <a:lnTo>
                      <a:pt x="604" y="228"/>
                    </a:lnTo>
                    <a:lnTo>
                      <a:pt x="608" y="224"/>
                    </a:lnTo>
                    <a:lnTo>
                      <a:pt x="614" y="219"/>
                    </a:lnTo>
                    <a:lnTo>
                      <a:pt x="616" y="211"/>
                    </a:lnTo>
                    <a:lnTo>
                      <a:pt x="618" y="203"/>
                    </a:lnTo>
                    <a:lnTo>
                      <a:pt x="619" y="192"/>
                    </a:lnTo>
                    <a:lnTo>
                      <a:pt x="621" y="182"/>
                    </a:lnTo>
                    <a:lnTo>
                      <a:pt x="623" y="175"/>
                    </a:lnTo>
                    <a:lnTo>
                      <a:pt x="625" y="165"/>
                    </a:lnTo>
                    <a:lnTo>
                      <a:pt x="627" y="158"/>
                    </a:lnTo>
                    <a:lnTo>
                      <a:pt x="631" y="148"/>
                    </a:lnTo>
                    <a:lnTo>
                      <a:pt x="633" y="141"/>
                    </a:lnTo>
                    <a:lnTo>
                      <a:pt x="635" y="131"/>
                    </a:lnTo>
                    <a:lnTo>
                      <a:pt x="637" y="124"/>
                    </a:lnTo>
                    <a:lnTo>
                      <a:pt x="638" y="116"/>
                    </a:lnTo>
                    <a:lnTo>
                      <a:pt x="640" y="106"/>
                    </a:lnTo>
                    <a:lnTo>
                      <a:pt x="642" y="101"/>
                    </a:lnTo>
                    <a:lnTo>
                      <a:pt x="644" y="91"/>
                    </a:lnTo>
                    <a:lnTo>
                      <a:pt x="646" y="86"/>
                    </a:lnTo>
                    <a:lnTo>
                      <a:pt x="646" y="78"/>
                    </a:lnTo>
                    <a:lnTo>
                      <a:pt x="648" y="72"/>
                    </a:lnTo>
                    <a:lnTo>
                      <a:pt x="648" y="65"/>
                    </a:lnTo>
                    <a:lnTo>
                      <a:pt x="648" y="57"/>
                    </a:lnTo>
                    <a:lnTo>
                      <a:pt x="648" y="51"/>
                    </a:lnTo>
                    <a:lnTo>
                      <a:pt x="648" y="46"/>
                    </a:lnTo>
                    <a:lnTo>
                      <a:pt x="648" y="40"/>
                    </a:lnTo>
                    <a:lnTo>
                      <a:pt x="646" y="36"/>
                    </a:lnTo>
                    <a:lnTo>
                      <a:pt x="644" y="30"/>
                    </a:lnTo>
                    <a:lnTo>
                      <a:pt x="644" y="27"/>
                    </a:lnTo>
                    <a:lnTo>
                      <a:pt x="637" y="19"/>
                    </a:lnTo>
                    <a:lnTo>
                      <a:pt x="629" y="13"/>
                    </a:lnTo>
                    <a:lnTo>
                      <a:pt x="623" y="10"/>
                    </a:lnTo>
                    <a:lnTo>
                      <a:pt x="619" y="8"/>
                    </a:lnTo>
                    <a:lnTo>
                      <a:pt x="614" y="6"/>
                    </a:lnTo>
                    <a:lnTo>
                      <a:pt x="608" y="6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7" name="Freeform 44"/>
              <p:cNvSpPr>
                <a:spLocks/>
              </p:cNvSpPr>
              <p:nvPr/>
            </p:nvSpPr>
            <p:spPr bwMode="auto">
              <a:xfrm>
                <a:off x="4735" y="412"/>
                <a:ext cx="175" cy="41"/>
              </a:xfrm>
              <a:custGeom>
                <a:avLst/>
                <a:gdLst>
                  <a:gd name="T0" fmla="*/ 17 w 350"/>
                  <a:gd name="T1" fmla="*/ 27 h 82"/>
                  <a:gd name="T2" fmla="*/ 31 w 350"/>
                  <a:gd name="T3" fmla="*/ 42 h 82"/>
                  <a:gd name="T4" fmla="*/ 38 w 350"/>
                  <a:gd name="T5" fmla="*/ 51 h 82"/>
                  <a:gd name="T6" fmla="*/ 54 w 350"/>
                  <a:gd name="T7" fmla="*/ 67 h 82"/>
                  <a:gd name="T8" fmla="*/ 69 w 350"/>
                  <a:gd name="T9" fmla="*/ 76 h 82"/>
                  <a:gd name="T10" fmla="*/ 80 w 350"/>
                  <a:gd name="T11" fmla="*/ 82 h 82"/>
                  <a:gd name="T12" fmla="*/ 88 w 350"/>
                  <a:gd name="T13" fmla="*/ 82 h 82"/>
                  <a:gd name="T14" fmla="*/ 97 w 350"/>
                  <a:gd name="T15" fmla="*/ 80 h 82"/>
                  <a:gd name="T16" fmla="*/ 112 w 350"/>
                  <a:gd name="T17" fmla="*/ 80 h 82"/>
                  <a:gd name="T18" fmla="*/ 126 w 350"/>
                  <a:gd name="T19" fmla="*/ 78 h 82"/>
                  <a:gd name="T20" fmla="*/ 135 w 350"/>
                  <a:gd name="T21" fmla="*/ 78 h 82"/>
                  <a:gd name="T22" fmla="*/ 147 w 350"/>
                  <a:gd name="T23" fmla="*/ 78 h 82"/>
                  <a:gd name="T24" fmla="*/ 156 w 350"/>
                  <a:gd name="T25" fmla="*/ 76 h 82"/>
                  <a:gd name="T26" fmla="*/ 168 w 350"/>
                  <a:gd name="T27" fmla="*/ 74 h 82"/>
                  <a:gd name="T28" fmla="*/ 179 w 350"/>
                  <a:gd name="T29" fmla="*/ 74 h 82"/>
                  <a:gd name="T30" fmla="*/ 190 w 350"/>
                  <a:gd name="T31" fmla="*/ 72 h 82"/>
                  <a:gd name="T32" fmla="*/ 204 w 350"/>
                  <a:gd name="T33" fmla="*/ 70 h 82"/>
                  <a:gd name="T34" fmla="*/ 215 w 350"/>
                  <a:gd name="T35" fmla="*/ 70 h 82"/>
                  <a:gd name="T36" fmla="*/ 228 w 350"/>
                  <a:gd name="T37" fmla="*/ 69 h 82"/>
                  <a:gd name="T38" fmla="*/ 242 w 350"/>
                  <a:gd name="T39" fmla="*/ 67 h 82"/>
                  <a:gd name="T40" fmla="*/ 251 w 350"/>
                  <a:gd name="T41" fmla="*/ 65 h 82"/>
                  <a:gd name="T42" fmla="*/ 263 w 350"/>
                  <a:gd name="T43" fmla="*/ 65 h 82"/>
                  <a:gd name="T44" fmla="*/ 274 w 350"/>
                  <a:gd name="T45" fmla="*/ 63 h 82"/>
                  <a:gd name="T46" fmla="*/ 291 w 350"/>
                  <a:gd name="T47" fmla="*/ 61 h 82"/>
                  <a:gd name="T48" fmla="*/ 310 w 350"/>
                  <a:gd name="T49" fmla="*/ 57 h 82"/>
                  <a:gd name="T50" fmla="*/ 325 w 350"/>
                  <a:gd name="T51" fmla="*/ 53 h 82"/>
                  <a:gd name="T52" fmla="*/ 339 w 350"/>
                  <a:gd name="T53" fmla="*/ 50 h 82"/>
                  <a:gd name="T54" fmla="*/ 350 w 350"/>
                  <a:gd name="T55" fmla="*/ 44 h 82"/>
                  <a:gd name="T56" fmla="*/ 344 w 350"/>
                  <a:gd name="T57" fmla="*/ 38 h 82"/>
                  <a:gd name="T58" fmla="*/ 329 w 350"/>
                  <a:gd name="T59" fmla="*/ 34 h 82"/>
                  <a:gd name="T60" fmla="*/ 316 w 350"/>
                  <a:gd name="T61" fmla="*/ 34 h 82"/>
                  <a:gd name="T62" fmla="*/ 301 w 350"/>
                  <a:gd name="T63" fmla="*/ 34 h 82"/>
                  <a:gd name="T64" fmla="*/ 282 w 350"/>
                  <a:gd name="T65" fmla="*/ 34 h 82"/>
                  <a:gd name="T66" fmla="*/ 263 w 350"/>
                  <a:gd name="T67" fmla="*/ 34 h 82"/>
                  <a:gd name="T68" fmla="*/ 244 w 350"/>
                  <a:gd name="T69" fmla="*/ 36 h 82"/>
                  <a:gd name="T70" fmla="*/ 228 w 350"/>
                  <a:gd name="T71" fmla="*/ 38 h 82"/>
                  <a:gd name="T72" fmla="*/ 217 w 350"/>
                  <a:gd name="T73" fmla="*/ 38 h 82"/>
                  <a:gd name="T74" fmla="*/ 206 w 350"/>
                  <a:gd name="T75" fmla="*/ 40 h 82"/>
                  <a:gd name="T76" fmla="*/ 196 w 350"/>
                  <a:gd name="T77" fmla="*/ 40 h 82"/>
                  <a:gd name="T78" fmla="*/ 181 w 350"/>
                  <a:gd name="T79" fmla="*/ 42 h 82"/>
                  <a:gd name="T80" fmla="*/ 164 w 350"/>
                  <a:gd name="T81" fmla="*/ 44 h 82"/>
                  <a:gd name="T82" fmla="*/ 147 w 350"/>
                  <a:gd name="T83" fmla="*/ 44 h 82"/>
                  <a:gd name="T84" fmla="*/ 131 w 350"/>
                  <a:gd name="T85" fmla="*/ 44 h 82"/>
                  <a:gd name="T86" fmla="*/ 120 w 350"/>
                  <a:gd name="T87" fmla="*/ 44 h 82"/>
                  <a:gd name="T88" fmla="*/ 112 w 350"/>
                  <a:gd name="T89" fmla="*/ 42 h 82"/>
                  <a:gd name="T90" fmla="*/ 101 w 350"/>
                  <a:gd name="T91" fmla="*/ 34 h 82"/>
                  <a:gd name="T92" fmla="*/ 84 w 350"/>
                  <a:gd name="T93" fmla="*/ 21 h 82"/>
                  <a:gd name="T94" fmla="*/ 71 w 350"/>
                  <a:gd name="T95" fmla="*/ 6 h 82"/>
                  <a:gd name="T96" fmla="*/ 55 w 350"/>
                  <a:gd name="T97" fmla="*/ 0 h 82"/>
                  <a:gd name="T98" fmla="*/ 36 w 350"/>
                  <a:gd name="T99" fmla="*/ 0 h 82"/>
                  <a:gd name="T100" fmla="*/ 16 w 350"/>
                  <a:gd name="T101" fmla="*/ 2 h 82"/>
                  <a:gd name="T102" fmla="*/ 2 w 350"/>
                  <a:gd name="T103" fmla="*/ 6 h 82"/>
                  <a:gd name="T104" fmla="*/ 2 w 350"/>
                  <a:gd name="T105" fmla="*/ 13 h 82"/>
                  <a:gd name="T106" fmla="*/ 10 w 350"/>
                  <a:gd name="T107" fmla="*/ 21 h 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0"/>
                  <a:gd name="T163" fmla="*/ 0 h 82"/>
                  <a:gd name="T164" fmla="*/ 350 w 350"/>
                  <a:gd name="T165" fmla="*/ 82 h 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0" h="82">
                    <a:moveTo>
                      <a:pt x="10" y="21"/>
                    </a:moveTo>
                    <a:lnTo>
                      <a:pt x="17" y="27"/>
                    </a:lnTo>
                    <a:lnTo>
                      <a:pt x="27" y="36"/>
                    </a:lnTo>
                    <a:lnTo>
                      <a:pt x="31" y="42"/>
                    </a:lnTo>
                    <a:lnTo>
                      <a:pt x="35" y="48"/>
                    </a:lnTo>
                    <a:lnTo>
                      <a:pt x="38" y="51"/>
                    </a:lnTo>
                    <a:lnTo>
                      <a:pt x="44" y="57"/>
                    </a:lnTo>
                    <a:lnTo>
                      <a:pt x="54" y="67"/>
                    </a:lnTo>
                    <a:lnTo>
                      <a:pt x="63" y="74"/>
                    </a:lnTo>
                    <a:lnTo>
                      <a:pt x="69" y="76"/>
                    </a:lnTo>
                    <a:lnTo>
                      <a:pt x="74" y="80"/>
                    </a:lnTo>
                    <a:lnTo>
                      <a:pt x="80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3" y="82"/>
                    </a:lnTo>
                    <a:lnTo>
                      <a:pt x="97" y="80"/>
                    </a:lnTo>
                    <a:lnTo>
                      <a:pt x="105" y="80"/>
                    </a:lnTo>
                    <a:lnTo>
                      <a:pt x="112" y="80"/>
                    </a:lnTo>
                    <a:lnTo>
                      <a:pt x="122" y="80"/>
                    </a:lnTo>
                    <a:lnTo>
                      <a:pt x="126" y="78"/>
                    </a:lnTo>
                    <a:lnTo>
                      <a:pt x="130" y="78"/>
                    </a:lnTo>
                    <a:lnTo>
                      <a:pt x="135" y="78"/>
                    </a:lnTo>
                    <a:lnTo>
                      <a:pt x="141" y="78"/>
                    </a:lnTo>
                    <a:lnTo>
                      <a:pt x="147" y="78"/>
                    </a:lnTo>
                    <a:lnTo>
                      <a:pt x="150" y="76"/>
                    </a:lnTo>
                    <a:lnTo>
                      <a:pt x="156" y="76"/>
                    </a:lnTo>
                    <a:lnTo>
                      <a:pt x="162" y="76"/>
                    </a:lnTo>
                    <a:lnTo>
                      <a:pt x="168" y="74"/>
                    </a:lnTo>
                    <a:lnTo>
                      <a:pt x="173" y="74"/>
                    </a:lnTo>
                    <a:lnTo>
                      <a:pt x="179" y="74"/>
                    </a:lnTo>
                    <a:lnTo>
                      <a:pt x="185" y="74"/>
                    </a:lnTo>
                    <a:lnTo>
                      <a:pt x="190" y="72"/>
                    </a:lnTo>
                    <a:lnTo>
                      <a:pt x="196" y="72"/>
                    </a:lnTo>
                    <a:lnTo>
                      <a:pt x="204" y="70"/>
                    </a:lnTo>
                    <a:lnTo>
                      <a:pt x="209" y="70"/>
                    </a:lnTo>
                    <a:lnTo>
                      <a:pt x="215" y="70"/>
                    </a:lnTo>
                    <a:lnTo>
                      <a:pt x="223" y="70"/>
                    </a:lnTo>
                    <a:lnTo>
                      <a:pt x="228" y="69"/>
                    </a:lnTo>
                    <a:lnTo>
                      <a:pt x="236" y="69"/>
                    </a:lnTo>
                    <a:lnTo>
                      <a:pt x="242" y="67"/>
                    </a:lnTo>
                    <a:lnTo>
                      <a:pt x="245" y="67"/>
                    </a:lnTo>
                    <a:lnTo>
                      <a:pt x="251" y="65"/>
                    </a:lnTo>
                    <a:lnTo>
                      <a:pt x="257" y="65"/>
                    </a:lnTo>
                    <a:lnTo>
                      <a:pt x="263" y="65"/>
                    </a:lnTo>
                    <a:lnTo>
                      <a:pt x="268" y="63"/>
                    </a:lnTo>
                    <a:lnTo>
                      <a:pt x="274" y="63"/>
                    </a:lnTo>
                    <a:lnTo>
                      <a:pt x="282" y="63"/>
                    </a:lnTo>
                    <a:lnTo>
                      <a:pt x="291" y="61"/>
                    </a:lnTo>
                    <a:lnTo>
                      <a:pt x="301" y="59"/>
                    </a:lnTo>
                    <a:lnTo>
                      <a:pt x="310" y="57"/>
                    </a:lnTo>
                    <a:lnTo>
                      <a:pt x="320" y="55"/>
                    </a:lnTo>
                    <a:lnTo>
                      <a:pt x="325" y="53"/>
                    </a:lnTo>
                    <a:lnTo>
                      <a:pt x="333" y="51"/>
                    </a:lnTo>
                    <a:lnTo>
                      <a:pt x="339" y="50"/>
                    </a:lnTo>
                    <a:lnTo>
                      <a:pt x="344" y="48"/>
                    </a:lnTo>
                    <a:lnTo>
                      <a:pt x="350" y="44"/>
                    </a:lnTo>
                    <a:lnTo>
                      <a:pt x="350" y="42"/>
                    </a:lnTo>
                    <a:lnTo>
                      <a:pt x="344" y="38"/>
                    </a:lnTo>
                    <a:lnTo>
                      <a:pt x="337" y="34"/>
                    </a:lnTo>
                    <a:lnTo>
                      <a:pt x="329" y="34"/>
                    </a:lnTo>
                    <a:lnTo>
                      <a:pt x="323" y="34"/>
                    </a:lnTo>
                    <a:lnTo>
                      <a:pt x="316" y="34"/>
                    </a:lnTo>
                    <a:lnTo>
                      <a:pt x="310" y="34"/>
                    </a:lnTo>
                    <a:lnTo>
                      <a:pt x="301" y="34"/>
                    </a:lnTo>
                    <a:lnTo>
                      <a:pt x="291" y="34"/>
                    </a:lnTo>
                    <a:lnTo>
                      <a:pt x="282" y="34"/>
                    </a:lnTo>
                    <a:lnTo>
                      <a:pt x="272" y="34"/>
                    </a:lnTo>
                    <a:lnTo>
                      <a:pt x="263" y="34"/>
                    </a:lnTo>
                    <a:lnTo>
                      <a:pt x="253" y="36"/>
                    </a:lnTo>
                    <a:lnTo>
                      <a:pt x="244" y="36"/>
                    </a:lnTo>
                    <a:lnTo>
                      <a:pt x="234" y="38"/>
                    </a:lnTo>
                    <a:lnTo>
                      <a:pt x="228" y="38"/>
                    </a:lnTo>
                    <a:lnTo>
                      <a:pt x="223" y="38"/>
                    </a:lnTo>
                    <a:lnTo>
                      <a:pt x="217" y="38"/>
                    </a:lnTo>
                    <a:lnTo>
                      <a:pt x="211" y="40"/>
                    </a:lnTo>
                    <a:lnTo>
                      <a:pt x="206" y="40"/>
                    </a:lnTo>
                    <a:lnTo>
                      <a:pt x="202" y="40"/>
                    </a:lnTo>
                    <a:lnTo>
                      <a:pt x="196" y="40"/>
                    </a:lnTo>
                    <a:lnTo>
                      <a:pt x="190" y="42"/>
                    </a:lnTo>
                    <a:lnTo>
                      <a:pt x="181" y="42"/>
                    </a:lnTo>
                    <a:lnTo>
                      <a:pt x="171" y="42"/>
                    </a:lnTo>
                    <a:lnTo>
                      <a:pt x="164" y="44"/>
                    </a:lnTo>
                    <a:lnTo>
                      <a:pt x="154" y="44"/>
                    </a:lnTo>
                    <a:lnTo>
                      <a:pt x="147" y="44"/>
                    </a:lnTo>
                    <a:lnTo>
                      <a:pt x="139" y="44"/>
                    </a:lnTo>
                    <a:lnTo>
                      <a:pt x="131" y="44"/>
                    </a:lnTo>
                    <a:lnTo>
                      <a:pt x="126" y="44"/>
                    </a:lnTo>
                    <a:lnTo>
                      <a:pt x="120" y="44"/>
                    </a:lnTo>
                    <a:lnTo>
                      <a:pt x="114" y="44"/>
                    </a:lnTo>
                    <a:lnTo>
                      <a:pt x="112" y="42"/>
                    </a:lnTo>
                    <a:lnTo>
                      <a:pt x="111" y="42"/>
                    </a:lnTo>
                    <a:lnTo>
                      <a:pt x="101" y="34"/>
                    </a:lnTo>
                    <a:lnTo>
                      <a:pt x="92" y="29"/>
                    </a:lnTo>
                    <a:lnTo>
                      <a:pt x="84" y="21"/>
                    </a:lnTo>
                    <a:lnTo>
                      <a:pt x="78" y="13"/>
                    </a:lnTo>
                    <a:lnTo>
                      <a:pt x="71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8" name="Freeform 45"/>
              <p:cNvSpPr>
                <a:spLocks/>
              </p:cNvSpPr>
              <p:nvPr/>
            </p:nvSpPr>
            <p:spPr bwMode="auto">
              <a:xfrm>
                <a:off x="5496" y="800"/>
                <a:ext cx="96" cy="59"/>
              </a:xfrm>
              <a:custGeom>
                <a:avLst/>
                <a:gdLst>
                  <a:gd name="T0" fmla="*/ 186 w 192"/>
                  <a:gd name="T1" fmla="*/ 101 h 118"/>
                  <a:gd name="T2" fmla="*/ 173 w 192"/>
                  <a:gd name="T3" fmla="*/ 92 h 118"/>
                  <a:gd name="T4" fmla="*/ 163 w 192"/>
                  <a:gd name="T5" fmla="*/ 84 h 118"/>
                  <a:gd name="T6" fmla="*/ 150 w 192"/>
                  <a:gd name="T7" fmla="*/ 74 h 118"/>
                  <a:gd name="T8" fmla="*/ 136 w 192"/>
                  <a:gd name="T9" fmla="*/ 65 h 118"/>
                  <a:gd name="T10" fmla="*/ 123 w 192"/>
                  <a:gd name="T11" fmla="*/ 55 h 118"/>
                  <a:gd name="T12" fmla="*/ 108 w 192"/>
                  <a:gd name="T13" fmla="*/ 46 h 118"/>
                  <a:gd name="T14" fmla="*/ 91 w 192"/>
                  <a:gd name="T15" fmla="*/ 38 h 118"/>
                  <a:gd name="T16" fmla="*/ 76 w 192"/>
                  <a:gd name="T17" fmla="*/ 29 h 118"/>
                  <a:gd name="T18" fmla="*/ 60 w 192"/>
                  <a:gd name="T19" fmla="*/ 21 h 118"/>
                  <a:gd name="T20" fmla="*/ 45 w 192"/>
                  <a:gd name="T21" fmla="*/ 14 h 118"/>
                  <a:gd name="T22" fmla="*/ 34 w 192"/>
                  <a:gd name="T23" fmla="*/ 8 h 118"/>
                  <a:gd name="T24" fmla="*/ 21 w 192"/>
                  <a:gd name="T25" fmla="*/ 4 h 118"/>
                  <a:gd name="T26" fmla="*/ 9 w 192"/>
                  <a:gd name="T27" fmla="*/ 0 h 118"/>
                  <a:gd name="T28" fmla="*/ 0 w 192"/>
                  <a:gd name="T29" fmla="*/ 4 h 118"/>
                  <a:gd name="T30" fmla="*/ 5 w 192"/>
                  <a:gd name="T31" fmla="*/ 14 h 118"/>
                  <a:gd name="T32" fmla="*/ 17 w 192"/>
                  <a:gd name="T33" fmla="*/ 23 h 118"/>
                  <a:gd name="T34" fmla="*/ 26 w 192"/>
                  <a:gd name="T35" fmla="*/ 31 h 118"/>
                  <a:gd name="T36" fmla="*/ 40 w 192"/>
                  <a:gd name="T37" fmla="*/ 38 h 118"/>
                  <a:gd name="T38" fmla="*/ 53 w 192"/>
                  <a:gd name="T39" fmla="*/ 48 h 118"/>
                  <a:gd name="T40" fmla="*/ 66 w 192"/>
                  <a:gd name="T41" fmla="*/ 57 h 118"/>
                  <a:gd name="T42" fmla="*/ 81 w 192"/>
                  <a:gd name="T43" fmla="*/ 65 h 118"/>
                  <a:gd name="T44" fmla="*/ 95 w 192"/>
                  <a:gd name="T45" fmla="*/ 74 h 118"/>
                  <a:gd name="T46" fmla="*/ 108 w 192"/>
                  <a:gd name="T47" fmla="*/ 82 h 118"/>
                  <a:gd name="T48" fmla="*/ 119 w 192"/>
                  <a:gd name="T49" fmla="*/ 90 h 118"/>
                  <a:gd name="T50" fmla="*/ 131 w 192"/>
                  <a:gd name="T51" fmla="*/ 95 h 118"/>
                  <a:gd name="T52" fmla="*/ 142 w 192"/>
                  <a:gd name="T53" fmla="*/ 103 h 118"/>
                  <a:gd name="T54" fmla="*/ 154 w 192"/>
                  <a:gd name="T55" fmla="*/ 112 h 118"/>
                  <a:gd name="T56" fmla="*/ 171 w 192"/>
                  <a:gd name="T57" fmla="*/ 118 h 118"/>
                  <a:gd name="T58" fmla="*/ 186 w 192"/>
                  <a:gd name="T59" fmla="*/ 116 h 118"/>
                  <a:gd name="T60" fmla="*/ 192 w 192"/>
                  <a:gd name="T61" fmla="*/ 111 h 118"/>
                  <a:gd name="T62" fmla="*/ 190 w 192"/>
                  <a:gd name="T63" fmla="*/ 10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18"/>
                  <a:gd name="T98" fmla="*/ 192 w 192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18">
                    <a:moveTo>
                      <a:pt x="190" y="107"/>
                    </a:moveTo>
                    <a:lnTo>
                      <a:pt x="186" y="101"/>
                    </a:lnTo>
                    <a:lnTo>
                      <a:pt x="178" y="95"/>
                    </a:lnTo>
                    <a:lnTo>
                      <a:pt x="173" y="92"/>
                    </a:lnTo>
                    <a:lnTo>
                      <a:pt x="169" y="88"/>
                    </a:lnTo>
                    <a:lnTo>
                      <a:pt x="163" y="84"/>
                    </a:lnTo>
                    <a:lnTo>
                      <a:pt x="157" y="80"/>
                    </a:lnTo>
                    <a:lnTo>
                      <a:pt x="150" y="74"/>
                    </a:lnTo>
                    <a:lnTo>
                      <a:pt x="144" y="71"/>
                    </a:lnTo>
                    <a:lnTo>
                      <a:pt x="136" y="65"/>
                    </a:lnTo>
                    <a:lnTo>
                      <a:pt x="131" y="61"/>
                    </a:lnTo>
                    <a:lnTo>
                      <a:pt x="123" y="55"/>
                    </a:lnTo>
                    <a:lnTo>
                      <a:pt x="116" y="52"/>
                    </a:lnTo>
                    <a:lnTo>
                      <a:pt x="108" y="46"/>
                    </a:lnTo>
                    <a:lnTo>
                      <a:pt x="100" y="42"/>
                    </a:lnTo>
                    <a:lnTo>
                      <a:pt x="91" y="38"/>
                    </a:lnTo>
                    <a:lnTo>
                      <a:pt x="85" y="33"/>
                    </a:lnTo>
                    <a:lnTo>
                      <a:pt x="76" y="29"/>
                    </a:lnTo>
                    <a:lnTo>
                      <a:pt x="68" y="25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4" y="8"/>
                    </a:lnTo>
                    <a:lnTo>
                      <a:pt x="26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14"/>
                    </a:lnTo>
                    <a:lnTo>
                      <a:pt x="13" y="21"/>
                    </a:lnTo>
                    <a:lnTo>
                      <a:pt x="17" y="23"/>
                    </a:lnTo>
                    <a:lnTo>
                      <a:pt x="21" y="27"/>
                    </a:lnTo>
                    <a:lnTo>
                      <a:pt x="26" y="31"/>
                    </a:lnTo>
                    <a:lnTo>
                      <a:pt x="34" y="36"/>
                    </a:lnTo>
                    <a:lnTo>
                      <a:pt x="40" y="38"/>
                    </a:lnTo>
                    <a:lnTo>
                      <a:pt x="45" y="44"/>
                    </a:lnTo>
                    <a:lnTo>
                      <a:pt x="53" y="48"/>
                    </a:lnTo>
                    <a:lnTo>
                      <a:pt x="60" y="54"/>
                    </a:lnTo>
                    <a:lnTo>
                      <a:pt x="66" y="57"/>
                    </a:lnTo>
                    <a:lnTo>
                      <a:pt x="74" y="61"/>
                    </a:lnTo>
                    <a:lnTo>
                      <a:pt x="81" y="65"/>
                    </a:lnTo>
                    <a:lnTo>
                      <a:pt x="89" y="71"/>
                    </a:lnTo>
                    <a:lnTo>
                      <a:pt x="95" y="74"/>
                    </a:lnTo>
                    <a:lnTo>
                      <a:pt x="100" y="78"/>
                    </a:lnTo>
                    <a:lnTo>
                      <a:pt x="108" y="82"/>
                    </a:lnTo>
                    <a:lnTo>
                      <a:pt x="114" y="86"/>
                    </a:lnTo>
                    <a:lnTo>
                      <a:pt x="119" y="90"/>
                    </a:lnTo>
                    <a:lnTo>
                      <a:pt x="125" y="93"/>
                    </a:lnTo>
                    <a:lnTo>
                      <a:pt x="131" y="95"/>
                    </a:lnTo>
                    <a:lnTo>
                      <a:pt x="135" y="99"/>
                    </a:lnTo>
                    <a:lnTo>
                      <a:pt x="142" y="103"/>
                    </a:lnTo>
                    <a:lnTo>
                      <a:pt x="148" y="109"/>
                    </a:lnTo>
                    <a:lnTo>
                      <a:pt x="154" y="112"/>
                    </a:lnTo>
                    <a:lnTo>
                      <a:pt x="161" y="116"/>
                    </a:lnTo>
                    <a:lnTo>
                      <a:pt x="171" y="118"/>
                    </a:lnTo>
                    <a:lnTo>
                      <a:pt x="178" y="118"/>
                    </a:lnTo>
                    <a:lnTo>
                      <a:pt x="186" y="116"/>
                    </a:lnTo>
                    <a:lnTo>
                      <a:pt x="190" y="114"/>
                    </a:lnTo>
                    <a:lnTo>
                      <a:pt x="192" y="111"/>
                    </a:lnTo>
                    <a:lnTo>
                      <a:pt x="190" y="107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9" name="Freeform 46"/>
              <p:cNvSpPr>
                <a:spLocks/>
              </p:cNvSpPr>
              <p:nvPr/>
            </p:nvSpPr>
            <p:spPr bwMode="auto">
              <a:xfrm>
                <a:off x="5430" y="805"/>
                <a:ext cx="94" cy="59"/>
              </a:xfrm>
              <a:custGeom>
                <a:avLst/>
                <a:gdLst>
                  <a:gd name="T0" fmla="*/ 182 w 188"/>
                  <a:gd name="T1" fmla="*/ 99 h 118"/>
                  <a:gd name="T2" fmla="*/ 171 w 188"/>
                  <a:gd name="T3" fmla="*/ 91 h 118"/>
                  <a:gd name="T4" fmla="*/ 159 w 188"/>
                  <a:gd name="T5" fmla="*/ 83 h 118"/>
                  <a:gd name="T6" fmla="*/ 148 w 188"/>
                  <a:gd name="T7" fmla="*/ 74 h 118"/>
                  <a:gd name="T8" fmla="*/ 134 w 188"/>
                  <a:gd name="T9" fmla="*/ 64 h 118"/>
                  <a:gd name="T10" fmla="*/ 119 w 188"/>
                  <a:gd name="T11" fmla="*/ 55 h 118"/>
                  <a:gd name="T12" fmla="*/ 104 w 188"/>
                  <a:gd name="T13" fmla="*/ 45 h 118"/>
                  <a:gd name="T14" fmla="*/ 91 w 188"/>
                  <a:gd name="T15" fmla="*/ 36 h 118"/>
                  <a:gd name="T16" fmla="*/ 74 w 188"/>
                  <a:gd name="T17" fmla="*/ 26 h 118"/>
                  <a:gd name="T18" fmla="*/ 58 w 188"/>
                  <a:gd name="T19" fmla="*/ 19 h 118"/>
                  <a:gd name="T20" fmla="*/ 45 w 188"/>
                  <a:gd name="T21" fmla="*/ 13 h 118"/>
                  <a:gd name="T22" fmla="*/ 32 w 188"/>
                  <a:gd name="T23" fmla="*/ 7 h 118"/>
                  <a:gd name="T24" fmla="*/ 20 w 188"/>
                  <a:gd name="T25" fmla="*/ 2 h 118"/>
                  <a:gd name="T26" fmla="*/ 7 w 188"/>
                  <a:gd name="T27" fmla="*/ 0 h 118"/>
                  <a:gd name="T28" fmla="*/ 0 w 188"/>
                  <a:gd name="T29" fmla="*/ 4 h 118"/>
                  <a:gd name="T30" fmla="*/ 5 w 188"/>
                  <a:gd name="T31" fmla="*/ 11 h 118"/>
                  <a:gd name="T32" fmla="*/ 15 w 188"/>
                  <a:gd name="T33" fmla="*/ 21 h 118"/>
                  <a:gd name="T34" fmla="*/ 26 w 188"/>
                  <a:gd name="T35" fmla="*/ 28 h 118"/>
                  <a:gd name="T36" fmla="*/ 38 w 188"/>
                  <a:gd name="T37" fmla="*/ 38 h 118"/>
                  <a:gd name="T38" fmla="*/ 51 w 188"/>
                  <a:gd name="T39" fmla="*/ 45 h 118"/>
                  <a:gd name="T40" fmla="*/ 64 w 188"/>
                  <a:gd name="T41" fmla="*/ 55 h 118"/>
                  <a:gd name="T42" fmla="*/ 79 w 188"/>
                  <a:gd name="T43" fmla="*/ 64 h 118"/>
                  <a:gd name="T44" fmla="*/ 93 w 188"/>
                  <a:gd name="T45" fmla="*/ 72 h 118"/>
                  <a:gd name="T46" fmla="*/ 106 w 188"/>
                  <a:gd name="T47" fmla="*/ 80 h 118"/>
                  <a:gd name="T48" fmla="*/ 117 w 188"/>
                  <a:gd name="T49" fmla="*/ 87 h 118"/>
                  <a:gd name="T50" fmla="*/ 127 w 188"/>
                  <a:gd name="T51" fmla="*/ 95 h 118"/>
                  <a:gd name="T52" fmla="*/ 140 w 188"/>
                  <a:gd name="T53" fmla="*/ 102 h 118"/>
                  <a:gd name="T54" fmla="*/ 152 w 188"/>
                  <a:gd name="T55" fmla="*/ 110 h 118"/>
                  <a:gd name="T56" fmla="*/ 167 w 188"/>
                  <a:gd name="T57" fmla="*/ 116 h 118"/>
                  <a:gd name="T58" fmla="*/ 182 w 188"/>
                  <a:gd name="T59" fmla="*/ 116 h 118"/>
                  <a:gd name="T60" fmla="*/ 188 w 188"/>
                  <a:gd name="T61" fmla="*/ 108 h 118"/>
                  <a:gd name="T62" fmla="*/ 188 w 188"/>
                  <a:gd name="T63" fmla="*/ 104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18"/>
                  <a:gd name="T98" fmla="*/ 188 w 18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18">
                    <a:moveTo>
                      <a:pt x="188" y="104"/>
                    </a:moveTo>
                    <a:lnTo>
                      <a:pt x="182" y="99"/>
                    </a:lnTo>
                    <a:lnTo>
                      <a:pt x="174" y="95"/>
                    </a:lnTo>
                    <a:lnTo>
                      <a:pt x="171" y="91"/>
                    </a:lnTo>
                    <a:lnTo>
                      <a:pt x="165" y="87"/>
                    </a:lnTo>
                    <a:lnTo>
                      <a:pt x="159" y="83"/>
                    </a:lnTo>
                    <a:lnTo>
                      <a:pt x="155" y="80"/>
                    </a:lnTo>
                    <a:lnTo>
                      <a:pt x="148" y="74"/>
                    </a:lnTo>
                    <a:lnTo>
                      <a:pt x="142" y="68"/>
                    </a:lnTo>
                    <a:lnTo>
                      <a:pt x="134" y="64"/>
                    </a:lnTo>
                    <a:lnTo>
                      <a:pt x="129" y="61"/>
                    </a:lnTo>
                    <a:lnTo>
                      <a:pt x="119" y="55"/>
                    </a:lnTo>
                    <a:lnTo>
                      <a:pt x="114" y="49"/>
                    </a:lnTo>
                    <a:lnTo>
                      <a:pt x="104" y="45"/>
                    </a:lnTo>
                    <a:lnTo>
                      <a:pt x="98" y="42"/>
                    </a:lnTo>
                    <a:lnTo>
                      <a:pt x="91" y="36"/>
                    </a:lnTo>
                    <a:lnTo>
                      <a:pt x="83" y="32"/>
                    </a:lnTo>
                    <a:lnTo>
                      <a:pt x="74" y="26"/>
                    </a:lnTo>
                    <a:lnTo>
                      <a:pt x="68" y="24"/>
                    </a:lnTo>
                    <a:lnTo>
                      <a:pt x="58" y="19"/>
                    </a:lnTo>
                    <a:lnTo>
                      <a:pt x="53" y="15"/>
                    </a:lnTo>
                    <a:lnTo>
                      <a:pt x="45" y="13"/>
                    </a:lnTo>
                    <a:lnTo>
                      <a:pt x="39" y="9"/>
                    </a:lnTo>
                    <a:lnTo>
                      <a:pt x="32" y="7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3" y="19"/>
                    </a:lnTo>
                    <a:lnTo>
                      <a:pt x="15" y="21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2" y="34"/>
                    </a:lnTo>
                    <a:lnTo>
                      <a:pt x="38" y="38"/>
                    </a:lnTo>
                    <a:lnTo>
                      <a:pt x="43" y="42"/>
                    </a:lnTo>
                    <a:lnTo>
                      <a:pt x="51" y="45"/>
                    </a:lnTo>
                    <a:lnTo>
                      <a:pt x="58" y="51"/>
                    </a:lnTo>
                    <a:lnTo>
                      <a:pt x="64" y="55"/>
                    </a:lnTo>
                    <a:lnTo>
                      <a:pt x="72" y="61"/>
                    </a:lnTo>
                    <a:lnTo>
                      <a:pt x="79" y="64"/>
                    </a:lnTo>
                    <a:lnTo>
                      <a:pt x="85" y="68"/>
                    </a:lnTo>
                    <a:lnTo>
                      <a:pt x="93" y="72"/>
                    </a:lnTo>
                    <a:lnTo>
                      <a:pt x="98" y="76"/>
                    </a:lnTo>
                    <a:lnTo>
                      <a:pt x="106" y="80"/>
                    </a:lnTo>
                    <a:lnTo>
                      <a:pt x="112" y="85"/>
                    </a:lnTo>
                    <a:lnTo>
                      <a:pt x="117" y="87"/>
                    </a:lnTo>
                    <a:lnTo>
                      <a:pt x="123" y="91"/>
                    </a:lnTo>
                    <a:lnTo>
                      <a:pt x="127" y="95"/>
                    </a:lnTo>
                    <a:lnTo>
                      <a:pt x="133" y="97"/>
                    </a:lnTo>
                    <a:lnTo>
                      <a:pt x="140" y="102"/>
                    </a:lnTo>
                    <a:lnTo>
                      <a:pt x="146" y="106"/>
                    </a:lnTo>
                    <a:lnTo>
                      <a:pt x="152" y="110"/>
                    </a:lnTo>
                    <a:lnTo>
                      <a:pt x="159" y="114"/>
                    </a:lnTo>
                    <a:lnTo>
                      <a:pt x="167" y="116"/>
                    </a:lnTo>
                    <a:lnTo>
                      <a:pt x="176" y="118"/>
                    </a:lnTo>
                    <a:lnTo>
                      <a:pt x="182" y="116"/>
                    </a:lnTo>
                    <a:lnTo>
                      <a:pt x="188" y="112"/>
                    </a:lnTo>
                    <a:lnTo>
                      <a:pt x="188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0" name="Freeform 47"/>
              <p:cNvSpPr>
                <a:spLocks/>
              </p:cNvSpPr>
              <p:nvPr/>
            </p:nvSpPr>
            <p:spPr bwMode="auto">
              <a:xfrm>
                <a:off x="5364" y="810"/>
                <a:ext cx="95" cy="59"/>
              </a:xfrm>
              <a:custGeom>
                <a:avLst/>
                <a:gdLst>
                  <a:gd name="T0" fmla="*/ 185 w 191"/>
                  <a:gd name="T1" fmla="*/ 99 h 118"/>
                  <a:gd name="T2" fmla="*/ 172 w 191"/>
                  <a:gd name="T3" fmla="*/ 90 h 118"/>
                  <a:gd name="T4" fmla="*/ 162 w 191"/>
                  <a:gd name="T5" fmla="*/ 82 h 118"/>
                  <a:gd name="T6" fmla="*/ 151 w 191"/>
                  <a:gd name="T7" fmla="*/ 74 h 118"/>
                  <a:gd name="T8" fmla="*/ 135 w 191"/>
                  <a:gd name="T9" fmla="*/ 65 h 118"/>
                  <a:gd name="T10" fmla="*/ 122 w 191"/>
                  <a:gd name="T11" fmla="*/ 55 h 118"/>
                  <a:gd name="T12" fmla="*/ 107 w 191"/>
                  <a:gd name="T13" fmla="*/ 46 h 118"/>
                  <a:gd name="T14" fmla="*/ 90 w 191"/>
                  <a:gd name="T15" fmla="*/ 36 h 118"/>
                  <a:gd name="T16" fmla="*/ 75 w 191"/>
                  <a:gd name="T17" fmla="*/ 29 h 118"/>
                  <a:gd name="T18" fmla="*/ 59 w 191"/>
                  <a:gd name="T19" fmla="*/ 19 h 118"/>
                  <a:gd name="T20" fmla="*/ 46 w 191"/>
                  <a:gd name="T21" fmla="*/ 14 h 118"/>
                  <a:gd name="T22" fmla="*/ 33 w 191"/>
                  <a:gd name="T23" fmla="*/ 8 h 118"/>
                  <a:gd name="T24" fmla="*/ 21 w 191"/>
                  <a:gd name="T25" fmla="*/ 2 h 118"/>
                  <a:gd name="T26" fmla="*/ 10 w 191"/>
                  <a:gd name="T27" fmla="*/ 0 h 118"/>
                  <a:gd name="T28" fmla="*/ 0 w 191"/>
                  <a:gd name="T29" fmla="*/ 4 h 118"/>
                  <a:gd name="T30" fmla="*/ 6 w 191"/>
                  <a:gd name="T31" fmla="*/ 12 h 118"/>
                  <a:gd name="T32" fmla="*/ 18 w 191"/>
                  <a:gd name="T33" fmla="*/ 21 h 118"/>
                  <a:gd name="T34" fmla="*/ 27 w 191"/>
                  <a:gd name="T35" fmla="*/ 29 h 118"/>
                  <a:gd name="T36" fmla="*/ 38 w 191"/>
                  <a:gd name="T37" fmla="*/ 38 h 118"/>
                  <a:gd name="T38" fmla="*/ 52 w 191"/>
                  <a:gd name="T39" fmla="*/ 46 h 118"/>
                  <a:gd name="T40" fmla="*/ 67 w 191"/>
                  <a:gd name="T41" fmla="*/ 55 h 118"/>
                  <a:gd name="T42" fmla="*/ 80 w 191"/>
                  <a:gd name="T43" fmla="*/ 65 h 118"/>
                  <a:gd name="T44" fmla="*/ 96 w 191"/>
                  <a:gd name="T45" fmla="*/ 72 h 118"/>
                  <a:gd name="T46" fmla="*/ 107 w 191"/>
                  <a:gd name="T47" fmla="*/ 82 h 118"/>
                  <a:gd name="T48" fmla="*/ 118 w 191"/>
                  <a:gd name="T49" fmla="*/ 88 h 118"/>
                  <a:gd name="T50" fmla="*/ 130 w 191"/>
                  <a:gd name="T51" fmla="*/ 93 h 118"/>
                  <a:gd name="T52" fmla="*/ 141 w 191"/>
                  <a:gd name="T53" fmla="*/ 103 h 118"/>
                  <a:gd name="T54" fmla="*/ 153 w 191"/>
                  <a:gd name="T55" fmla="*/ 112 h 118"/>
                  <a:gd name="T56" fmla="*/ 168 w 191"/>
                  <a:gd name="T57" fmla="*/ 116 h 118"/>
                  <a:gd name="T58" fmla="*/ 185 w 191"/>
                  <a:gd name="T59" fmla="*/ 116 h 118"/>
                  <a:gd name="T60" fmla="*/ 191 w 191"/>
                  <a:gd name="T61" fmla="*/ 109 h 118"/>
                  <a:gd name="T62" fmla="*/ 191 w 191"/>
                  <a:gd name="T63" fmla="*/ 105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18"/>
                  <a:gd name="T98" fmla="*/ 191 w 191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18">
                    <a:moveTo>
                      <a:pt x="191" y="105"/>
                    </a:moveTo>
                    <a:lnTo>
                      <a:pt x="185" y="99"/>
                    </a:lnTo>
                    <a:lnTo>
                      <a:pt x="177" y="93"/>
                    </a:lnTo>
                    <a:lnTo>
                      <a:pt x="172" y="90"/>
                    </a:lnTo>
                    <a:lnTo>
                      <a:pt x="168" y="88"/>
                    </a:lnTo>
                    <a:lnTo>
                      <a:pt x="162" y="82"/>
                    </a:lnTo>
                    <a:lnTo>
                      <a:pt x="158" y="80"/>
                    </a:lnTo>
                    <a:lnTo>
                      <a:pt x="151" y="74"/>
                    </a:lnTo>
                    <a:lnTo>
                      <a:pt x="143" y="71"/>
                    </a:lnTo>
                    <a:lnTo>
                      <a:pt x="135" y="65"/>
                    </a:lnTo>
                    <a:lnTo>
                      <a:pt x="130" y="61"/>
                    </a:lnTo>
                    <a:lnTo>
                      <a:pt x="122" y="55"/>
                    </a:lnTo>
                    <a:lnTo>
                      <a:pt x="115" y="52"/>
                    </a:lnTo>
                    <a:lnTo>
                      <a:pt x="107" y="46"/>
                    </a:lnTo>
                    <a:lnTo>
                      <a:pt x="99" y="42"/>
                    </a:lnTo>
                    <a:lnTo>
                      <a:pt x="90" y="36"/>
                    </a:lnTo>
                    <a:lnTo>
                      <a:pt x="84" y="33"/>
                    </a:lnTo>
                    <a:lnTo>
                      <a:pt x="75" y="29"/>
                    </a:lnTo>
                    <a:lnTo>
                      <a:pt x="69" y="25"/>
                    </a:lnTo>
                    <a:lnTo>
                      <a:pt x="59" y="19"/>
                    </a:lnTo>
                    <a:lnTo>
                      <a:pt x="54" y="17"/>
                    </a:lnTo>
                    <a:lnTo>
                      <a:pt x="46" y="14"/>
                    </a:lnTo>
                    <a:lnTo>
                      <a:pt x="40" y="12"/>
                    </a:lnTo>
                    <a:lnTo>
                      <a:pt x="33" y="8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4" y="19"/>
                    </a:lnTo>
                    <a:lnTo>
                      <a:pt x="18" y="21"/>
                    </a:lnTo>
                    <a:lnTo>
                      <a:pt x="21" y="25"/>
                    </a:lnTo>
                    <a:lnTo>
                      <a:pt x="27" y="29"/>
                    </a:lnTo>
                    <a:lnTo>
                      <a:pt x="33" y="34"/>
                    </a:lnTo>
                    <a:lnTo>
                      <a:pt x="38" y="38"/>
                    </a:lnTo>
                    <a:lnTo>
                      <a:pt x="46" y="42"/>
                    </a:lnTo>
                    <a:lnTo>
                      <a:pt x="52" y="46"/>
                    </a:lnTo>
                    <a:lnTo>
                      <a:pt x="59" y="52"/>
                    </a:lnTo>
                    <a:lnTo>
                      <a:pt x="67" y="55"/>
                    </a:lnTo>
                    <a:lnTo>
                      <a:pt x="75" y="61"/>
                    </a:lnTo>
                    <a:lnTo>
                      <a:pt x="80" y="65"/>
                    </a:lnTo>
                    <a:lnTo>
                      <a:pt x="88" y="69"/>
                    </a:lnTo>
                    <a:lnTo>
                      <a:pt x="96" y="72"/>
                    </a:lnTo>
                    <a:lnTo>
                      <a:pt x="101" y="78"/>
                    </a:lnTo>
                    <a:lnTo>
                      <a:pt x="107" y="82"/>
                    </a:lnTo>
                    <a:lnTo>
                      <a:pt x="115" y="86"/>
                    </a:lnTo>
                    <a:lnTo>
                      <a:pt x="118" y="88"/>
                    </a:lnTo>
                    <a:lnTo>
                      <a:pt x="124" y="91"/>
                    </a:lnTo>
                    <a:lnTo>
                      <a:pt x="130" y="93"/>
                    </a:lnTo>
                    <a:lnTo>
                      <a:pt x="134" y="97"/>
                    </a:lnTo>
                    <a:lnTo>
                      <a:pt x="141" y="103"/>
                    </a:lnTo>
                    <a:lnTo>
                      <a:pt x="147" y="109"/>
                    </a:lnTo>
                    <a:lnTo>
                      <a:pt x="153" y="112"/>
                    </a:lnTo>
                    <a:lnTo>
                      <a:pt x="160" y="116"/>
                    </a:lnTo>
                    <a:lnTo>
                      <a:pt x="168" y="116"/>
                    </a:lnTo>
                    <a:lnTo>
                      <a:pt x="177" y="118"/>
                    </a:lnTo>
                    <a:lnTo>
                      <a:pt x="185" y="116"/>
                    </a:lnTo>
                    <a:lnTo>
                      <a:pt x="191" y="112"/>
                    </a:lnTo>
                    <a:lnTo>
                      <a:pt x="191" y="109"/>
                    </a:lnTo>
                    <a:lnTo>
                      <a:pt x="191" y="105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1" name="Freeform 48"/>
              <p:cNvSpPr>
                <a:spLocks/>
              </p:cNvSpPr>
              <p:nvPr/>
            </p:nvSpPr>
            <p:spPr bwMode="auto">
              <a:xfrm>
                <a:off x="5296" y="815"/>
                <a:ext cx="96" cy="60"/>
              </a:xfrm>
              <a:custGeom>
                <a:avLst/>
                <a:gdLst>
                  <a:gd name="T0" fmla="*/ 186 w 191"/>
                  <a:gd name="T1" fmla="*/ 100 h 119"/>
                  <a:gd name="T2" fmla="*/ 172 w 191"/>
                  <a:gd name="T3" fmla="*/ 91 h 119"/>
                  <a:gd name="T4" fmla="*/ 163 w 191"/>
                  <a:gd name="T5" fmla="*/ 83 h 119"/>
                  <a:gd name="T6" fmla="*/ 152 w 191"/>
                  <a:gd name="T7" fmla="*/ 76 h 119"/>
                  <a:gd name="T8" fmla="*/ 138 w 191"/>
                  <a:gd name="T9" fmla="*/ 66 h 119"/>
                  <a:gd name="T10" fmla="*/ 123 w 191"/>
                  <a:gd name="T11" fmla="*/ 57 h 119"/>
                  <a:gd name="T12" fmla="*/ 108 w 191"/>
                  <a:gd name="T13" fmla="*/ 47 h 119"/>
                  <a:gd name="T14" fmla="*/ 93 w 191"/>
                  <a:gd name="T15" fmla="*/ 38 h 119"/>
                  <a:gd name="T16" fmla="*/ 77 w 191"/>
                  <a:gd name="T17" fmla="*/ 28 h 119"/>
                  <a:gd name="T18" fmla="*/ 60 w 191"/>
                  <a:gd name="T19" fmla="*/ 21 h 119"/>
                  <a:gd name="T20" fmla="*/ 47 w 191"/>
                  <a:gd name="T21" fmla="*/ 13 h 119"/>
                  <a:gd name="T22" fmla="*/ 34 w 191"/>
                  <a:gd name="T23" fmla="*/ 7 h 119"/>
                  <a:gd name="T24" fmla="*/ 22 w 191"/>
                  <a:gd name="T25" fmla="*/ 2 h 119"/>
                  <a:gd name="T26" fmla="*/ 9 w 191"/>
                  <a:gd name="T27" fmla="*/ 0 h 119"/>
                  <a:gd name="T28" fmla="*/ 0 w 191"/>
                  <a:gd name="T29" fmla="*/ 4 h 119"/>
                  <a:gd name="T30" fmla="*/ 5 w 191"/>
                  <a:gd name="T31" fmla="*/ 13 h 119"/>
                  <a:gd name="T32" fmla="*/ 17 w 191"/>
                  <a:gd name="T33" fmla="*/ 23 h 119"/>
                  <a:gd name="T34" fmla="*/ 28 w 191"/>
                  <a:gd name="T35" fmla="*/ 30 h 119"/>
                  <a:gd name="T36" fmla="*/ 39 w 191"/>
                  <a:gd name="T37" fmla="*/ 40 h 119"/>
                  <a:gd name="T38" fmla="*/ 53 w 191"/>
                  <a:gd name="T39" fmla="*/ 47 h 119"/>
                  <a:gd name="T40" fmla="*/ 66 w 191"/>
                  <a:gd name="T41" fmla="*/ 57 h 119"/>
                  <a:gd name="T42" fmla="*/ 81 w 191"/>
                  <a:gd name="T43" fmla="*/ 66 h 119"/>
                  <a:gd name="T44" fmla="*/ 95 w 191"/>
                  <a:gd name="T45" fmla="*/ 74 h 119"/>
                  <a:gd name="T46" fmla="*/ 108 w 191"/>
                  <a:gd name="T47" fmla="*/ 81 h 119"/>
                  <a:gd name="T48" fmla="*/ 119 w 191"/>
                  <a:gd name="T49" fmla="*/ 89 h 119"/>
                  <a:gd name="T50" fmla="*/ 131 w 191"/>
                  <a:gd name="T51" fmla="*/ 95 h 119"/>
                  <a:gd name="T52" fmla="*/ 142 w 191"/>
                  <a:gd name="T53" fmla="*/ 104 h 119"/>
                  <a:gd name="T54" fmla="*/ 153 w 191"/>
                  <a:gd name="T55" fmla="*/ 114 h 119"/>
                  <a:gd name="T56" fmla="*/ 171 w 191"/>
                  <a:gd name="T57" fmla="*/ 118 h 119"/>
                  <a:gd name="T58" fmla="*/ 186 w 191"/>
                  <a:gd name="T59" fmla="*/ 118 h 119"/>
                  <a:gd name="T60" fmla="*/ 191 w 191"/>
                  <a:gd name="T61" fmla="*/ 110 h 119"/>
                  <a:gd name="T62" fmla="*/ 190 w 191"/>
                  <a:gd name="T63" fmla="*/ 106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19"/>
                  <a:gd name="T98" fmla="*/ 191 w 19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19">
                    <a:moveTo>
                      <a:pt x="190" y="106"/>
                    </a:moveTo>
                    <a:lnTo>
                      <a:pt x="186" y="100"/>
                    </a:lnTo>
                    <a:lnTo>
                      <a:pt x="178" y="95"/>
                    </a:lnTo>
                    <a:lnTo>
                      <a:pt x="172" y="91"/>
                    </a:lnTo>
                    <a:lnTo>
                      <a:pt x="169" y="87"/>
                    </a:lnTo>
                    <a:lnTo>
                      <a:pt x="163" y="83"/>
                    </a:lnTo>
                    <a:lnTo>
                      <a:pt x="159" y="80"/>
                    </a:lnTo>
                    <a:lnTo>
                      <a:pt x="152" y="76"/>
                    </a:lnTo>
                    <a:lnTo>
                      <a:pt x="144" y="72"/>
                    </a:lnTo>
                    <a:lnTo>
                      <a:pt x="138" y="66"/>
                    </a:lnTo>
                    <a:lnTo>
                      <a:pt x="131" y="62"/>
                    </a:lnTo>
                    <a:lnTo>
                      <a:pt x="123" y="57"/>
                    </a:lnTo>
                    <a:lnTo>
                      <a:pt x="115" y="53"/>
                    </a:lnTo>
                    <a:lnTo>
                      <a:pt x="108" y="47"/>
                    </a:lnTo>
                    <a:lnTo>
                      <a:pt x="100" y="43"/>
                    </a:lnTo>
                    <a:lnTo>
                      <a:pt x="93" y="38"/>
                    </a:lnTo>
                    <a:lnTo>
                      <a:pt x="85" y="34"/>
                    </a:lnTo>
                    <a:lnTo>
                      <a:pt x="77" y="28"/>
                    </a:lnTo>
                    <a:lnTo>
                      <a:pt x="70" y="24"/>
                    </a:lnTo>
                    <a:lnTo>
                      <a:pt x="60" y="21"/>
                    </a:lnTo>
                    <a:lnTo>
                      <a:pt x="55" y="17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4" y="7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13"/>
                    </a:lnTo>
                    <a:lnTo>
                      <a:pt x="13" y="21"/>
                    </a:lnTo>
                    <a:lnTo>
                      <a:pt x="17" y="23"/>
                    </a:lnTo>
                    <a:lnTo>
                      <a:pt x="22" y="26"/>
                    </a:lnTo>
                    <a:lnTo>
                      <a:pt x="28" y="30"/>
                    </a:lnTo>
                    <a:lnTo>
                      <a:pt x="34" y="36"/>
                    </a:lnTo>
                    <a:lnTo>
                      <a:pt x="39" y="40"/>
                    </a:lnTo>
                    <a:lnTo>
                      <a:pt x="45" y="43"/>
                    </a:lnTo>
                    <a:lnTo>
                      <a:pt x="53" y="47"/>
                    </a:lnTo>
                    <a:lnTo>
                      <a:pt x="60" y="53"/>
                    </a:lnTo>
                    <a:lnTo>
                      <a:pt x="66" y="57"/>
                    </a:lnTo>
                    <a:lnTo>
                      <a:pt x="74" y="62"/>
                    </a:lnTo>
                    <a:lnTo>
                      <a:pt x="81" y="66"/>
                    </a:lnTo>
                    <a:lnTo>
                      <a:pt x="89" y="70"/>
                    </a:lnTo>
                    <a:lnTo>
                      <a:pt x="95" y="74"/>
                    </a:lnTo>
                    <a:lnTo>
                      <a:pt x="100" y="78"/>
                    </a:lnTo>
                    <a:lnTo>
                      <a:pt x="108" y="81"/>
                    </a:lnTo>
                    <a:lnTo>
                      <a:pt x="114" y="85"/>
                    </a:lnTo>
                    <a:lnTo>
                      <a:pt x="119" y="89"/>
                    </a:lnTo>
                    <a:lnTo>
                      <a:pt x="125" y="93"/>
                    </a:lnTo>
                    <a:lnTo>
                      <a:pt x="131" y="95"/>
                    </a:lnTo>
                    <a:lnTo>
                      <a:pt x="134" y="99"/>
                    </a:lnTo>
                    <a:lnTo>
                      <a:pt x="142" y="104"/>
                    </a:lnTo>
                    <a:lnTo>
                      <a:pt x="148" y="108"/>
                    </a:lnTo>
                    <a:lnTo>
                      <a:pt x="153" y="114"/>
                    </a:lnTo>
                    <a:lnTo>
                      <a:pt x="163" y="116"/>
                    </a:lnTo>
                    <a:lnTo>
                      <a:pt x="171" y="118"/>
                    </a:lnTo>
                    <a:lnTo>
                      <a:pt x="178" y="119"/>
                    </a:lnTo>
                    <a:lnTo>
                      <a:pt x="186" y="118"/>
                    </a:lnTo>
                    <a:lnTo>
                      <a:pt x="190" y="114"/>
                    </a:lnTo>
                    <a:lnTo>
                      <a:pt x="191" y="110"/>
                    </a:lnTo>
                    <a:lnTo>
                      <a:pt x="190" y="106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2" name="Freeform 49"/>
              <p:cNvSpPr>
                <a:spLocks/>
              </p:cNvSpPr>
              <p:nvPr/>
            </p:nvSpPr>
            <p:spPr bwMode="auto">
              <a:xfrm>
                <a:off x="5219" y="812"/>
                <a:ext cx="95" cy="58"/>
              </a:xfrm>
              <a:custGeom>
                <a:avLst/>
                <a:gdLst>
                  <a:gd name="T0" fmla="*/ 186 w 190"/>
                  <a:gd name="T1" fmla="*/ 99 h 116"/>
                  <a:gd name="T2" fmla="*/ 173 w 190"/>
                  <a:gd name="T3" fmla="*/ 89 h 116"/>
                  <a:gd name="T4" fmla="*/ 163 w 190"/>
                  <a:gd name="T5" fmla="*/ 82 h 116"/>
                  <a:gd name="T6" fmla="*/ 150 w 190"/>
                  <a:gd name="T7" fmla="*/ 74 h 116"/>
                  <a:gd name="T8" fmla="*/ 136 w 190"/>
                  <a:gd name="T9" fmla="*/ 65 h 116"/>
                  <a:gd name="T10" fmla="*/ 121 w 190"/>
                  <a:gd name="T11" fmla="*/ 55 h 116"/>
                  <a:gd name="T12" fmla="*/ 108 w 190"/>
                  <a:gd name="T13" fmla="*/ 46 h 116"/>
                  <a:gd name="T14" fmla="*/ 93 w 190"/>
                  <a:gd name="T15" fmla="*/ 36 h 116"/>
                  <a:gd name="T16" fmla="*/ 76 w 190"/>
                  <a:gd name="T17" fmla="*/ 27 h 116"/>
                  <a:gd name="T18" fmla="*/ 60 w 190"/>
                  <a:gd name="T19" fmla="*/ 19 h 116"/>
                  <a:gd name="T20" fmla="*/ 47 w 190"/>
                  <a:gd name="T21" fmla="*/ 13 h 116"/>
                  <a:gd name="T22" fmla="*/ 34 w 190"/>
                  <a:gd name="T23" fmla="*/ 8 h 116"/>
                  <a:gd name="T24" fmla="*/ 22 w 190"/>
                  <a:gd name="T25" fmla="*/ 2 h 116"/>
                  <a:gd name="T26" fmla="*/ 9 w 190"/>
                  <a:gd name="T27" fmla="*/ 0 h 116"/>
                  <a:gd name="T28" fmla="*/ 0 w 190"/>
                  <a:gd name="T29" fmla="*/ 4 h 116"/>
                  <a:gd name="T30" fmla="*/ 5 w 190"/>
                  <a:gd name="T31" fmla="*/ 11 h 116"/>
                  <a:gd name="T32" fmla="*/ 17 w 190"/>
                  <a:gd name="T33" fmla="*/ 21 h 116"/>
                  <a:gd name="T34" fmla="*/ 28 w 190"/>
                  <a:gd name="T35" fmla="*/ 29 h 116"/>
                  <a:gd name="T36" fmla="*/ 40 w 190"/>
                  <a:gd name="T37" fmla="*/ 36 h 116"/>
                  <a:gd name="T38" fmla="*/ 53 w 190"/>
                  <a:gd name="T39" fmla="*/ 46 h 116"/>
                  <a:gd name="T40" fmla="*/ 66 w 190"/>
                  <a:gd name="T41" fmla="*/ 55 h 116"/>
                  <a:gd name="T42" fmla="*/ 81 w 190"/>
                  <a:gd name="T43" fmla="*/ 65 h 116"/>
                  <a:gd name="T44" fmla="*/ 95 w 190"/>
                  <a:gd name="T45" fmla="*/ 72 h 116"/>
                  <a:gd name="T46" fmla="*/ 108 w 190"/>
                  <a:gd name="T47" fmla="*/ 82 h 116"/>
                  <a:gd name="T48" fmla="*/ 119 w 190"/>
                  <a:gd name="T49" fmla="*/ 89 h 116"/>
                  <a:gd name="T50" fmla="*/ 129 w 190"/>
                  <a:gd name="T51" fmla="*/ 93 h 116"/>
                  <a:gd name="T52" fmla="*/ 142 w 190"/>
                  <a:gd name="T53" fmla="*/ 103 h 116"/>
                  <a:gd name="T54" fmla="*/ 154 w 190"/>
                  <a:gd name="T55" fmla="*/ 112 h 116"/>
                  <a:gd name="T56" fmla="*/ 171 w 190"/>
                  <a:gd name="T57" fmla="*/ 116 h 116"/>
                  <a:gd name="T58" fmla="*/ 186 w 190"/>
                  <a:gd name="T59" fmla="*/ 114 h 116"/>
                  <a:gd name="T60" fmla="*/ 190 w 190"/>
                  <a:gd name="T61" fmla="*/ 108 h 116"/>
                  <a:gd name="T62" fmla="*/ 190 w 190"/>
                  <a:gd name="T63" fmla="*/ 105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0"/>
                  <a:gd name="T97" fmla="*/ 0 h 116"/>
                  <a:gd name="T98" fmla="*/ 190 w 190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0" h="116">
                    <a:moveTo>
                      <a:pt x="190" y="105"/>
                    </a:moveTo>
                    <a:lnTo>
                      <a:pt x="186" y="99"/>
                    </a:lnTo>
                    <a:lnTo>
                      <a:pt x="178" y="93"/>
                    </a:lnTo>
                    <a:lnTo>
                      <a:pt x="173" y="89"/>
                    </a:lnTo>
                    <a:lnTo>
                      <a:pt x="169" y="86"/>
                    </a:lnTo>
                    <a:lnTo>
                      <a:pt x="163" y="82"/>
                    </a:lnTo>
                    <a:lnTo>
                      <a:pt x="157" y="78"/>
                    </a:lnTo>
                    <a:lnTo>
                      <a:pt x="150" y="74"/>
                    </a:lnTo>
                    <a:lnTo>
                      <a:pt x="144" y="68"/>
                    </a:lnTo>
                    <a:lnTo>
                      <a:pt x="136" y="65"/>
                    </a:lnTo>
                    <a:lnTo>
                      <a:pt x="131" y="59"/>
                    </a:lnTo>
                    <a:lnTo>
                      <a:pt x="121" y="55"/>
                    </a:lnTo>
                    <a:lnTo>
                      <a:pt x="116" y="49"/>
                    </a:lnTo>
                    <a:lnTo>
                      <a:pt x="108" y="46"/>
                    </a:lnTo>
                    <a:lnTo>
                      <a:pt x="100" y="42"/>
                    </a:lnTo>
                    <a:lnTo>
                      <a:pt x="93" y="36"/>
                    </a:lnTo>
                    <a:lnTo>
                      <a:pt x="83" y="32"/>
                    </a:lnTo>
                    <a:lnTo>
                      <a:pt x="76" y="27"/>
                    </a:lnTo>
                    <a:lnTo>
                      <a:pt x="68" y="23"/>
                    </a:lnTo>
                    <a:lnTo>
                      <a:pt x="60" y="19"/>
                    </a:lnTo>
                    <a:lnTo>
                      <a:pt x="55" y="15"/>
                    </a:lnTo>
                    <a:lnTo>
                      <a:pt x="47" y="13"/>
                    </a:lnTo>
                    <a:lnTo>
                      <a:pt x="41" y="10"/>
                    </a:lnTo>
                    <a:lnTo>
                      <a:pt x="34" y="8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1"/>
                    </a:lnTo>
                    <a:lnTo>
                      <a:pt x="13" y="17"/>
                    </a:lnTo>
                    <a:lnTo>
                      <a:pt x="17" y="21"/>
                    </a:lnTo>
                    <a:lnTo>
                      <a:pt x="22" y="25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40" y="36"/>
                    </a:lnTo>
                    <a:lnTo>
                      <a:pt x="47" y="42"/>
                    </a:lnTo>
                    <a:lnTo>
                      <a:pt x="53" y="46"/>
                    </a:lnTo>
                    <a:lnTo>
                      <a:pt x="60" y="51"/>
                    </a:lnTo>
                    <a:lnTo>
                      <a:pt x="66" y="55"/>
                    </a:lnTo>
                    <a:lnTo>
                      <a:pt x="74" y="61"/>
                    </a:lnTo>
                    <a:lnTo>
                      <a:pt x="81" y="65"/>
                    </a:lnTo>
                    <a:lnTo>
                      <a:pt x="89" y="68"/>
                    </a:lnTo>
                    <a:lnTo>
                      <a:pt x="95" y="72"/>
                    </a:lnTo>
                    <a:lnTo>
                      <a:pt x="102" y="78"/>
                    </a:lnTo>
                    <a:lnTo>
                      <a:pt x="108" y="82"/>
                    </a:lnTo>
                    <a:lnTo>
                      <a:pt x="116" y="86"/>
                    </a:lnTo>
                    <a:lnTo>
                      <a:pt x="119" y="89"/>
                    </a:lnTo>
                    <a:lnTo>
                      <a:pt x="125" y="91"/>
                    </a:lnTo>
                    <a:lnTo>
                      <a:pt x="129" y="93"/>
                    </a:lnTo>
                    <a:lnTo>
                      <a:pt x="135" y="97"/>
                    </a:lnTo>
                    <a:lnTo>
                      <a:pt x="142" y="103"/>
                    </a:lnTo>
                    <a:lnTo>
                      <a:pt x="148" y="108"/>
                    </a:lnTo>
                    <a:lnTo>
                      <a:pt x="154" y="112"/>
                    </a:lnTo>
                    <a:lnTo>
                      <a:pt x="161" y="114"/>
                    </a:lnTo>
                    <a:lnTo>
                      <a:pt x="171" y="116"/>
                    </a:lnTo>
                    <a:lnTo>
                      <a:pt x="178" y="116"/>
                    </a:lnTo>
                    <a:lnTo>
                      <a:pt x="186" y="114"/>
                    </a:lnTo>
                    <a:lnTo>
                      <a:pt x="190" y="112"/>
                    </a:lnTo>
                    <a:lnTo>
                      <a:pt x="190" y="108"/>
                    </a:lnTo>
                    <a:lnTo>
                      <a:pt x="190" y="105"/>
                    </a:lnTo>
                    <a:close/>
                  </a:path>
                </a:pathLst>
              </a:custGeom>
              <a:solidFill>
                <a:srgbClr val="DE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352" name="Group 50"/>
            <p:cNvGrpSpPr>
              <a:grpSpLocks/>
            </p:cNvGrpSpPr>
            <p:nvPr/>
          </p:nvGrpSpPr>
          <p:grpSpPr bwMode="auto">
            <a:xfrm rot="-5400000">
              <a:off x="3885" y="-141"/>
              <a:ext cx="142" cy="2631"/>
              <a:chOff x="7488" y="1296"/>
              <a:chExt cx="286" cy="2631"/>
            </a:xfrm>
          </p:grpSpPr>
          <p:grpSp>
            <p:nvGrpSpPr>
              <p:cNvPr id="14383" name="Group 51"/>
              <p:cNvGrpSpPr>
                <a:grpSpLocks/>
              </p:cNvGrpSpPr>
              <p:nvPr/>
            </p:nvGrpSpPr>
            <p:grpSpPr bwMode="auto">
              <a:xfrm>
                <a:off x="7488" y="1296"/>
                <a:ext cx="286" cy="2631"/>
                <a:chOff x="7482" y="1296"/>
                <a:chExt cx="286" cy="2631"/>
              </a:xfrm>
            </p:grpSpPr>
            <p:sp>
              <p:nvSpPr>
                <p:cNvPr id="14386" name="Freeform 52"/>
                <p:cNvSpPr>
                  <a:spLocks/>
                </p:cNvSpPr>
                <p:nvPr/>
              </p:nvSpPr>
              <p:spPr bwMode="auto">
                <a:xfrm>
                  <a:off x="7482" y="1296"/>
                  <a:ext cx="282" cy="2631"/>
                </a:xfrm>
                <a:custGeom>
                  <a:avLst/>
                  <a:gdLst>
                    <a:gd name="T0" fmla="*/ 2 w 253"/>
                    <a:gd name="T1" fmla="*/ 0 h 2449"/>
                    <a:gd name="T2" fmla="*/ 236 w 253"/>
                    <a:gd name="T3" fmla="*/ 0 h 2449"/>
                    <a:gd name="T4" fmla="*/ 236 w 253"/>
                    <a:gd name="T5" fmla="*/ 428 h 2449"/>
                    <a:gd name="T6" fmla="*/ 245 w 253"/>
                    <a:gd name="T7" fmla="*/ 996 h 2449"/>
                    <a:gd name="T8" fmla="*/ 253 w 253"/>
                    <a:gd name="T9" fmla="*/ 1812 h 2449"/>
                    <a:gd name="T10" fmla="*/ 249 w 253"/>
                    <a:gd name="T11" fmla="*/ 2449 h 2449"/>
                    <a:gd name="T12" fmla="*/ 19 w 253"/>
                    <a:gd name="T13" fmla="*/ 2449 h 2449"/>
                    <a:gd name="T14" fmla="*/ 15 w 253"/>
                    <a:gd name="T15" fmla="*/ 1772 h 2449"/>
                    <a:gd name="T16" fmla="*/ 0 w 253"/>
                    <a:gd name="T17" fmla="*/ 1055 h 2449"/>
                    <a:gd name="T18" fmla="*/ 2 w 253"/>
                    <a:gd name="T19" fmla="*/ 0 h 2449"/>
                    <a:gd name="T20" fmla="*/ 2 w 253"/>
                    <a:gd name="T21" fmla="*/ 0 h 24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3"/>
                    <a:gd name="T34" fmla="*/ 0 h 2449"/>
                    <a:gd name="T35" fmla="*/ 253 w 253"/>
                    <a:gd name="T36" fmla="*/ 2449 h 24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3" h="2449">
                      <a:moveTo>
                        <a:pt x="2" y="0"/>
                      </a:moveTo>
                      <a:lnTo>
                        <a:pt x="236" y="0"/>
                      </a:lnTo>
                      <a:lnTo>
                        <a:pt x="236" y="428"/>
                      </a:lnTo>
                      <a:lnTo>
                        <a:pt x="245" y="996"/>
                      </a:lnTo>
                      <a:lnTo>
                        <a:pt x="253" y="1812"/>
                      </a:lnTo>
                      <a:lnTo>
                        <a:pt x="249" y="2449"/>
                      </a:lnTo>
                      <a:lnTo>
                        <a:pt x="19" y="2449"/>
                      </a:lnTo>
                      <a:lnTo>
                        <a:pt x="15" y="1772"/>
                      </a:lnTo>
                      <a:lnTo>
                        <a:pt x="0" y="105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87" name="Freeform 53"/>
                <p:cNvSpPr>
                  <a:spLocks/>
                </p:cNvSpPr>
                <p:nvPr/>
              </p:nvSpPr>
              <p:spPr bwMode="auto">
                <a:xfrm>
                  <a:off x="7529" y="1350"/>
                  <a:ext cx="190" cy="2528"/>
                </a:xfrm>
                <a:custGeom>
                  <a:avLst/>
                  <a:gdLst>
                    <a:gd name="T0" fmla="*/ 156 w 169"/>
                    <a:gd name="T1" fmla="*/ 0 h 2354"/>
                    <a:gd name="T2" fmla="*/ 95 w 169"/>
                    <a:gd name="T3" fmla="*/ 57 h 2354"/>
                    <a:gd name="T4" fmla="*/ 156 w 169"/>
                    <a:gd name="T5" fmla="*/ 148 h 2354"/>
                    <a:gd name="T6" fmla="*/ 38 w 169"/>
                    <a:gd name="T7" fmla="*/ 169 h 2354"/>
                    <a:gd name="T8" fmla="*/ 158 w 169"/>
                    <a:gd name="T9" fmla="*/ 257 h 2354"/>
                    <a:gd name="T10" fmla="*/ 95 w 169"/>
                    <a:gd name="T11" fmla="*/ 354 h 2354"/>
                    <a:gd name="T12" fmla="*/ 158 w 169"/>
                    <a:gd name="T13" fmla="*/ 380 h 2354"/>
                    <a:gd name="T14" fmla="*/ 40 w 169"/>
                    <a:gd name="T15" fmla="*/ 466 h 2354"/>
                    <a:gd name="T16" fmla="*/ 158 w 169"/>
                    <a:gd name="T17" fmla="*/ 472 h 2354"/>
                    <a:gd name="T18" fmla="*/ 101 w 169"/>
                    <a:gd name="T19" fmla="*/ 561 h 2354"/>
                    <a:gd name="T20" fmla="*/ 158 w 169"/>
                    <a:gd name="T21" fmla="*/ 584 h 2354"/>
                    <a:gd name="T22" fmla="*/ 40 w 169"/>
                    <a:gd name="T23" fmla="*/ 671 h 2354"/>
                    <a:gd name="T24" fmla="*/ 163 w 169"/>
                    <a:gd name="T25" fmla="*/ 679 h 2354"/>
                    <a:gd name="T26" fmla="*/ 99 w 169"/>
                    <a:gd name="T27" fmla="*/ 768 h 2354"/>
                    <a:gd name="T28" fmla="*/ 163 w 169"/>
                    <a:gd name="T29" fmla="*/ 789 h 2354"/>
                    <a:gd name="T30" fmla="*/ 36 w 169"/>
                    <a:gd name="T31" fmla="*/ 873 h 2354"/>
                    <a:gd name="T32" fmla="*/ 162 w 169"/>
                    <a:gd name="T33" fmla="*/ 882 h 2354"/>
                    <a:gd name="T34" fmla="*/ 101 w 169"/>
                    <a:gd name="T35" fmla="*/ 977 h 2354"/>
                    <a:gd name="T36" fmla="*/ 163 w 169"/>
                    <a:gd name="T37" fmla="*/ 991 h 2354"/>
                    <a:gd name="T38" fmla="*/ 44 w 169"/>
                    <a:gd name="T39" fmla="*/ 1076 h 2354"/>
                    <a:gd name="T40" fmla="*/ 163 w 169"/>
                    <a:gd name="T41" fmla="*/ 1090 h 2354"/>
                    <a:gd name="T42" fmla="*/ 99 w 169"/>
                    <a:gd name="T43" fmla="*/ 1181 h 2354"/>
                    <a:gd name="T44" fmla="*/ 163 w 169"/>
                    <a:gd name="T45" fmla="*/ 1200 h 2354"/>
                    <a:gd name="T46" fmla="*/ 44 w 169"/>
                    <a:gd name="T47" fmla="*/ 1287 h 2354"/>
                    <a:gd name="T48" fmla="*/ 169 w 169"/>
                    <a:gd name="T49" fmla="*/ 1297 h 2354"/>
                    <a:gd name="T50" fmla="*/ 108 w 169"/>
                    <a:gd name="T51" fmla="*/ 1386 h 2354"/>
                    <a:gd name="T52" fmla="*/ 169 w 169"/>
                    <a:gd name="T53" fmla="*/ 1403 h 2354"/>
                    <a:gd name="T54" fmla="*/ 49 w 169"/>
                    <a:gd name="T55" fmla="*/ 1483 h 2354"/>
                    <a:gd name="T56" fmla="*/ 165 w 169"/>
                    <a:gd name="T57" fmla="*/ 1500 h 2354"/>
                    <a:gd name="T58" fmla="*/ 110 w 169"/>
                    <a:gd name="T59" fmla="*/ 1597 h 2354"/>
                    <a:gd name="T60" fmla="*/ 163 w 169"/>
                    <a:gd name="T61" fmla="*/ 1614 h 2354"/>
                    <a:gd name="T62" fmla="*/ 51 w 169"/>
                    <a:gd name="T63" fmla="*/ 1692 h 2354"/>
                    <a:gd name="T64" fmla="*/ 167 w 169"/>
                    <a:gd name="T65" fmla="*/ 1704 h 2354"/>
                    <a:gd name="T66" fmla="*/ 108 w 169"/>
                    <a:gd name="T67" fmla="*/ 1799 h 2354"/>
                    <a:gd name="T68" fmla="*/ 167 w 169"/>
                    <a:gd name="T69" fmla="*/ 1816 h 2354"/>
                    <a:gd name="T70" fmla="*/ 49 w 169"/>
                    <a:gd name="T71" fmla="*/ 1901 h 2354"/>
                    <a:gd name="T72" fmla="*/ 165 w 169"/>
                    <a:gd name="T73" fmla="*/ 1913 h 2354"/>
                    <a:gd name="T74" fmla="*/ 106 w 169"/>
                    <a:gd name="T75" fmla="*/ 2004 h 2354"/>
                    <a:gd name="T76" fmla="*/ 163 w 169"/>
                    <a:gd name="T77" fmla="*/ 2023 h 2354"/>
                    <a:gd name="T78" fmla="*/ 46 w 169"/>
                    <a:gd name="T79" fmla="*/ 2107 h 2354"/>
                    <a:gd name="T80" fmla="*/ 106 w 169"/>
                    <a:gd name="T81" fmla="*/ 2124 h 2354"/>
                    <a:gd name="T82" fmla="*/ 167 w 169"/>
                    <a:gd name="T83" fmla="*/ 2215 h 2354"/>
                    <a:gd name="T84" fmla="*/ 15 w 169"/>
                    <a:gd name="T85" fmla="*/ 2354 h 2354"/>
                    <a:gd name="T86" fmla="*/ 6 w 169"/>
                    <a:gd name="T87" fmla="*/ 1810 h 2354"/>
                    <a:gd name="T88" fmla="*/ 0 w 169"/>
                    <a:gd name="T89" fmla="*/ 1284 h 2354"/>
                    <a:gd name="T90" fmla="*/ 0 w 169"/>
                    <a:gd name="T91" fmla="*/ 603 h 2354"/>
                    <a:gd name="T92" fmla="*/ 0 w 169"/>
                    <a:gd name="T93" fmla="*/ 2 h 23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9"/>
                    <a:gd name="T142" fmla="*/ 0 h 2354"/>
                    <a:gd name="T143" fmla="*/ 169 w 169"/>
                    <a:gd name="T144" fmla="*/ 2354 h 23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9" h="2354">
                      <a:moveTo>
                        <a:pt x="0" y="2"/>
                      </a:moveTo>
                      <a:lnTo>
                        <a:pt x="156" y="0"/>
                      </a:lnTo>
                      <a:lnTo>
                        <a:pt x="154" y="53"/>
                      </a:lnTo>
                      <a:lnTo>
                        <a:pt x="95" y="57"/>
                      </a:lnTo>
                      <a:lnTo>
                        <a:pt x="99" y="143"/>
                      </a:lnTo>
                      <a:lnTo>
                        <a:pt x="156" y="148"/>
                      </a:lnTo>
                      <a:lnTo>
                        <a:pt x="156" y="167"/>
                      </a:lnTo>
                      <a:lnTo>
                        <a:pt x="38" y="169"/>
                      </a:lnTo>
                      <a:lnTo>
                        <a:pt x="38" y="247"/>
                      </a:lnTo>
                      <a:lnTo>
                        <a:pt x="158" y="257"/>
                      </a:lnTo>
                      <a:lnTo>
                        <a:pt x="95" y="263"/>
                      </a:lnTo>
                      <a:lnTo>
                        <a:pt x="95" y="354"/>
                      </a:lnTo>
                      <a:lnTo>
                        <a:pt x="160" y="360"/>
                      </a:lnTo>
                      <a:lnTo>
                        <a:pt x="158" y="380"/>
                      </a:lnTo>
                      <a:lnTo>
                        <a:pt x="40" y="382"/>
                      </a:lnTo>
                      <a:lnTo>
                        <a:pt x="40" y="466"/>
                      </a:lnTo>
                      <a:lnTo>
                        <a:pt x="158" y="462"/>
                      </a:lnTo>
                      <a:lnTo>
                        <a:pt x="158" y="472"/>
                      </a:lnTo>
                      <a:lnTo>
                        <a:pt x="99" y="477"/>
                      </a:lnTo>
                      <a:lnTo>
                        <a:pt x="101" y="561"/>
                      </a:lnTo>
                      <a:lnTo>
                        <a:pt x="158" y="567"/>
                      </a:lnTo>
                      <a:lnTo>
                        <a:pt x="158" y="584"/>
                      </a:lnTo>
                      <a:lnTo>
                        <a:pt x="44" y="588"/>
                      </a:lnTo>
                      <a:lnTo>
                        <a:pt x="40" y="671"/>
                      </a:lnTo>
                      <a:lnTo>
                        <a:pt x="163" y="669"/>
                      </a:lnTo>
                      <a:lnTo>
                        <a:pt x="163" y="679"/>
                      </a:lnTo>
                      <a:lnTo>
                        <a:pt x="99" y="681"/>
                      </a:lnTo>
                      <a:lnTo>
                        <a:pt x="99" y="768"/>
                      </a:lnTo>
                      <a:lnTo>
                        <a:pt x="163" y="774"/>
                      </a:lnTo>
                      <a:lnTo>
                        <a:pt x="163" y="789"/>
                      </a:lnTo>
                      <a:lnTo>
                        <a:pt x="36" y="791"/>
                      </a:lnTo>
                      <a:lnTo>
                        <a:pt x="36" y="873"/>
                      </a:lnTo>
                      <a:lnTo>
                        <a:pt x="162" y="875"/>
                      </a:lnTo>
                      <a:lnTo>
                        <a:pt x="162" y="882"/>
                      </a:lnTo>
                      <a:lnTo>
                        <a:pt x="103" y="886"/>
                      </a:lnTo>
                      <a:lnTo>
                        <a:pt x="101" y="977"/>
                      </a:lnTo>
                      <a:lnTo>
                        <a:pt x="162" y="977"/>
                      </a:lnTo>
                      <a:lnTo>
                        <a:pt x="163" y="991"/>
                      </a:lnTo>
                      <a:lnTo>
                        <a:pt x="46" y="993"/>
                      </a:lnTo>
                      <a:lnTo>
                        <a:pt x="44" y="1076"/>
                      </a:lnTo>
                      <a:lnTo>
                        <a:pt x="162" y="1080"/>
                      </a:lnTo>
                      <a:lnTo>
                        <a:pt x="163" y="1090"/>
                      </a:lnTo>
                      <a:lnTo>
                        <a:pt x="99" y="1093"/>
                      </a:lnTo>
                      <a:lnTo>
                        <a:pt x="99" y="1181"/>
                      </a:lnTo>
                      <a:lnTo>
                        <a:pt x="163" y="1187"/>
                      </a:lnTo>
                      <a:lnTo>
                        <a:pt x="163" y="1200"/>
                      </a:lnTo>
                      <a:lnTo>
                        <a:pt x="47" y="1204"/>
                      </a:lnTo>
                      <a:lnTo>
                        <a:pt x="44" y="1287"/>
                      </a:lnTo>
                      <a:lnTo>
                        <a:pt x="167" y="1287"/>
                      </a:lnTo>
                      <a:lnTo>
                        <a:pt x="169" y="1297"/>
                      </a:lnTo>
                      <a:lnTo>
                        <a:pt x="114" y="1297"/>
                      </a:lnTo>
                      <a:lnTo>
                        <a:pt x="108" y="1386"/>
                      </a:lnTo>
                      <a:lnTo>
                        <a:pt x="169" y="1392"/>
                      </a:lnTo>
                      <a:lnTo>
                        <a:pt x="169" y="1403"/>
                      </a:lnTo>
                      <a:lnTo>
                        <a:pt x="51" y="1405"/>
                      </a:lnTo>
                      <a:lnTo>
                        <a:pt x="49" y="1483"/>
                      </a:lnTo>
                      <a:lnTo>
                        <a:pt x="165" y="1495"/>
                      </a:lnTo>
                      <a:lnTo>
                        <a:pt x="165" y="1500"/>
                      </a:lnTo>
                      <a:lnTo>
                        <a:pt x="106" y="1506"/>
                      </a:lnTo>
                      <a:lnTo>
                        <a:pt x="110" y="1597"/>
                      </a:lnTo>
                      <a:lnTo>
                        <a:pt x="163" y="1599"/>
                      </a:lnTo>
                      <a:lnTo>
                        <a:pt x="163" y="1614"/>
                      </a:lnTo>
                      <a:lnTo>
                        <a:pt x="57" y="1612"/>
                      </a:lnTo>
                      <a:lnTo>
                        <a:pt x="51" y="1692"/>
                      </a:lnTo>
                      <a:lnTo>
                        <a:pt x="167" y="1698"/>
                      </a:lnTo>
                      <a:lnTo>
                        <a:pt x="167" y="1704"/>
                      </a:lnTo>
                      <a:lnTo>
                        <a:pt x="110" y="1709"/>
                      </a:lnTo>
                      <a:lnTo>
                        <a:pt x="108" y="1799"/>
                      </a:lnTo>
                      <a:lnTo>
                        <a:pt x="167" y="1803"/>
                      </a:lnTo>
                      <a:lnTo>
                        <a:pt x="167" y="1816"/>
                      </a:lnTo>
                      <a:lnTo>
                        <a:pt x="51" y="1818"/>
                      </a:lnTo>
                      <a:lnTo>
                        <a:pt x="49" y="1901"/>
                      </a:lnTo>
                      <a:lnTo>
                        <a:pt x="165" y="1907"/>
                      </a:lnTo>
                      <a:lnTo>
                        <a:pt x="165" y="1913"/>
                      </a:lnTo>
                      <a:lnTo>
                        <a:pt x="112" y="1917"/>
                      </a:lnTo>
                      <a:lnTo>
                        <a:pt x="106" y="2004"/>
                      </a:lnTo>
                      <a:lnTo>
                        <a:pt x="163" y="2012"/>
                      </a:lnTo>
                      <a:lnTo>
                        <a:pt x="163" y="2023"/>
                      </a:lnTo>
                      <a:lnTo>
                        <a:pt x="46" y="2023"/>
                      </a:lnTo>
                      <a:lnTo>
                        <a:pt x="46" y="2107"/>
                      </a:lnTo>
                      <a:lnTo>
                        <a:pt x="163" y="2111"/>
                      </a:lnTo>
                      <a:lnTo>
                        <a:pt x="106" y="2124"/>
                      </a:lnTo>
                      <a:lnTo>
                        <a:pt x="108" y="2208"/>
                      </a:lnTo>
                      <a:lnTo>
                        <a:pt x="167" y="2215"/>
                      </a:lnTo>
                      <a:lnTo>
                        <a:pt x="165" y="2346"/>
                      </a:lnTo>
                      <a:lnTo>
                        <a:pt x="15" y="2354"/>
                      </a:lnTo>
                      <a:lnTo>
                        <a:pt x="11" y="2118"/>
                      </a:lnTo>
                      <a:lnTo>
                        <a:pt x="6" y="1810"/>
                      </a:lnTo>
                      <a:lnTo>
                        <a:pt x="4" y="1590"/>
                      </a:lnTo>
                      <a:lnTo>
                        <a:pt x="0" y="1284"/>
                      </a:lnTo>
                      <a:lnTo>
                        <a:pt x="0" y="945"/>
                      </a:lnTo>
                      <a:lnTo>
                        <a:pt x="0" y="603"/>
                      </a:lnTo>
                      <a:lnTo>
                        <a:pt x="0" y="18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88" name="Freeform 54"/>
                <p:cNvSpPr>
                  <a:spLocks/>
                </p:cNvSpPr>
                <p:nvPr/>
              </p:nvSpPr>
              <p:spPr bwMode="auto">
                <a:xfrm>
                  <a:off x="7572" y="1395"/>
                  <a:ext cx="38" cy="34"/>
                </a:xfrm>
                <a:custGeom>
                  <a:avLst/>
                  <a:gdLst>
                    <a:gd name="T0" fmla="*/ 17 w 32"/>
                    <a:gd name="T1" fmla="*/ 32 h 32"/>
                    <a:gd name="T2" fmla="*/ 23 w 32"/>
                    <a:gd name="T3" fmla="*/ 30 h 32"/>
                    <a:gd name="T4" fmla="*/ 28 w 32"/>
                    <a:gd name="T5" fmla="*/ 27 h 32"/>
                    <a:gd name="T6" fmla="*/ 30 w 32"/>
                    <a:gd name="T7" fmla="*/ 23 h 32"/>
                    <a:gd name="T8" fmla="*/ 32 w 32"/>
                    <a:gd name="T9" fmla="*/ 17 h 32"/>
                    <a:gd name="T10" fmla="*/ 30 w 32"/>
                    <a:gd name="T11" fmla="*/ 10 h 32"/>
                    <a:gd name="T12" fmla="*/ 28 w 32"/>
                    <a:gd name="T13" fmla="*/ 6 h 32"/>
                    <a:gd name="T14" fmla="*/ 23 w 32"/>
                    <a:gd name="T15" fmla="*/ 2 h 32"/>
                    <a:gd name="T16" fmla="*/ 17 w 32"/>
                    <a:gd name="T17" fmla="*/ 0 h 32"/>
                    <a:gd name="T18" fmla="*/ 9 w 32"/>
                    <a:gd name="T19" fmla="*/ 2 h 32"/>
                    <a:gd name="T20" fmla="*/ 6 w 32"/>
                    <a:gd name="T21" fmla="*/ 6 h 32"/>
                    <a:gd name="T22" fmla="*/ 2 w 32"/>
                    <a:gd name="T23" fmla="*/ 10 h 32"/>
                    <a:gd name="T24" fmla="*/ 0 w 32"/>
                    <a:gd name="T25" fmla="*/ 17 h 32"/>
                    <a:gd name="T26" fmla="*/ 2 w 32"/>
                    <a:gd name="T27" fmla="*/ 23 h 32"/>
                    <a:gd name="T28" fmla="*/ 6 w 32"/>
                    <a:gd name="T29" fmla="*/ 27 h 32"/>
                    <a:gd name="T30" fmla="*/ 9 w 32"/>
                    <a:gd name="T31" fmla="*/ 30 h 32"/>
                    <a:gd name="T32" fmla="*/ 17 w 32"/>
                    <a:gd name="T33" fmla="*/ 32 h 32"/>
                    <a:gd name="T34" fmla="*/ 17 w 32"/>
                    <a:gd name="T35" fmla="*/ 32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17" y="32"/>
                      </a:moveTo>
                      <a:lnTo>
                        <a:pt x="23" y="30"/>
                      </a:lnTo>
                      <a:lnTo>
                        <a:pt x="28" y="27"/>
                      </a:lnTo>
                      <a:lnTo>
                        <a:pt x="30" y="23"/>
                      </a:lnTo>
                      <a:lnTo>
                        <a:pt x="32" y="17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7"/>
                      </a:lnTo>
                      <a:lnTo>
                        <a:pt x="9" y="30"/>
                      </a:lnTo>
                      <a:lnTo>
                        <a:pt x="17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89" name="Freeform 55"/>
                <p:cNvSpPr>
                  <a:spLocks/>
                </p:cNvSpPr>
                <p:nvPr/>
              </p:nvSpPr>
              <p:spPr bwMode="auto">
                <a:xfrm>
                  <a:off x="7672" y="3644"/>
                  <a:ext cx="85" cy="60"/>
                </a:xfrm>
                <a:custGeom>
                  <a:avLst/>
                  <a:gdLst>
                    <a:gd name="T0" fmla="*/ 69 w 76"/>
                    <a:gd name="T1" fmla="*/ 57 h 57"/>
                    <a:gd name="T2" fmla="*/ 2 w 76"/>
                    <a:gd name="T3" fmla="*/ 55 h 57"/>
                    <a:gd name="T4" fmla="*/ 0 w 76"/>
                    <a:gd name="T5" fmla="*/ 2 h 57"/>
                    <a:gd name="T6" fmla="*/ 76 w 76"/>
                    <a:gd name="T7" fmla="*/ 0 h 57"/>
                    <a:gd name="T8" fmla="*/ 69 w 76"/>
                    <a:gd name="T9" fmla="*/ 57 h 57"/>
                    <a:gd name="T10" fmla="*/ 69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9" y="57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0" name="Freeform 56"/>
                <p:cNvSpPr>
                  <a:spLocks/>
                </p:cNvSpPr>
                <p:nvPr/>
              </p:nvSpPr>
              <p:spPr bwMode="auto">
                <a:xfrm>
                  <a:off x="7607" y="3547"/>
                  <a:ext cx="157" cy="47"/>
                </a:xfrm>
                <a:custGeom>
                  <a:avLst/>
                  <a:gdLst>
                    <a:gd name="T0" fmla="*/ 135 w 141"/>
                    <a:gd name="T1" fmla="*/ 44 h 44"/>
                    <a:gd name="T2" fmla="*/ 0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5 w 141"/>
                    <a:gd name="T9" fmla="*/ 44 h 44"/>
                    <a:gd name="T10" fmla="*/ 135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1" name="Freeform 57"/>
                <p:cNvSpPr>
                  <a:spLocks/>
                </p:cNvSpPr>
                <p:nvPr/>
              </p:nvSpPr>
              <p:spPr bwMode="auto">
                <a:xfrm>
                  <a:off x="7675" y="3423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5 h 59"/>
                    <a:gd name="T4" fmla="*/ 0 w 78"/>
                    <a:gd name="T5" fmla="*/ 2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2" name="Freeform 58"/>
                <p:cNvSpPr>
                  <a:spLocks/>
                </p:cNvSpPr>
                <p:nvPr/>
              </p:nvSpPr>
              <p:spPr bwMode="auto">
                <a:xfrm>
                  <a:off x="7610" y="3324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2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3" name="Freeform 59"/>
                <p:cNvSpPr>
                  <a:spLocks/>
                </p:cNvSpPr>
                <p:nvPr/>
              </p:nvSpPr>
              <p:spPr bwMode="auto">
                <a:xfrm>
                  <a:off x="7677" y="3199"/>
                  <a:ext cx="87" cy="65"/>
                </a:xfrm>
                <a:custGeom>
                  <a:avLst/>
                  <a:gdLst>
                    <a:gd name="T0" fmla="*/ 67 w 78"/>
                    <a:gd name="T1" fmla="*/ 59 h 59"/>
                    <a:gd name="T2" fmla="*/ 0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0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4" name="Freeform 60"/>
                <p:cNvSpPr>
                  <a:spLocks/>
                </p:cNvSpPr>
                <p:nvPr/>
              </p:nvSpPr>
              <p:spPr bwMode="auto">
                <a:xfrm>
                  <a:off x="7612" y="3105"/>
                  <a:ext cx="154" cy="47"/>
                </a:xfrm>
                <a:custGeom>
                  <a:avLst/>
                  <a:gdLst>
                    <a:gd name="T0" fmla="*/ 135 w 139"/>
                    <a:gd name="T1" fmla="*/ 46 h 46"/>
                    <a:gd name="T2" fmla="*/ 0 w 139"/>
                    <a:gd name="T3" fmla="*/ 46 h 46"/>
                    <a:gd name="T4" fmla="*/ 0 w 139"/>
                    <a:gd name="T5" fmla="*/ 0 h 46"/>
                    <a:gd name="T6" fmla="*/ 139 w 139"/>
                    <a:gd name="T7" fmla="*/ 0 h 46"/>
                    <a:gd name="T8" fmla="*/ 135 w 139"/>
                    <a:gd name="T9" fmla="*/ 46 h 46"/>
                    <a:gd name="T10" fmla="*/ 135 w 139"/>
                    <a:gd name="T11" fmla="*/ 46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6"/>
                    <a:gd name="T20" fmla="*/ 139 w 139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6">
                      <a:moveTo>
                        <a:pt x="135" y="46"/>
                      </a:move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5" name="Freeform 61"/>
                <p:cNvSpPr>
                  <a:spLocks/>
                </p:cNvSpPr>
                <p:nvPr/>
              </p:nvSpPr>
              <p:spPr bwMode="auto">
                <a:xfrm>
                  <a:off x="7677" y="2980"/>
                  <a:ext cx="87" cy="65"/>
                </a:xfrm>
                <a:custGeom>
                  <a:avLst/>
                  <a:gdLst>
                    <a:gd name="T0" fmla="*/ 70 w 78"/>
                    <a:gd name="T1" fmla="*/ 61 h 61"/>
                    <a:gd name="T2" fmla="*/ 2 w 78"/>
                    <a:gd name="T3" fmla="*/ 57 h 61"/>
                    <a:gd name="T4" fmla="*/ 0 w 78"/>
                    <a:gd name="T5" fmla="*/ 2 h 61"/>
                    <a:gd name="T6" fmla="*/ 78 w 78"/>
                    <a:gd name="T7" fmla="*/ 0 h 61"/>
                    <a:gd name="T8" fmla="*/ 70 w 78"/>
                    <a:gd name="T9" fmla="*/ 61 h 61"/>
                    <a:gd name="T10" fmla="*/ 70 w 78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61"/>
                    <a:gd name="T20" fmla="*/ 78 w 78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61">
                      <a:moveTo>
                        <a:pt x="70" y="61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7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6" name="Freeform 62"/>
                <p:cNvSpPr>
                  <a:spLocks/>
                </p:cNvSpPr>
                <p:nvPr/>
              </p:nvSpPr>
              <p:spPr bwMode="auto">
                <a:xfrm>
                  <a:off x="7614" y="2883"/>
                  <a:ext cx="154" cy="48"/>
                </a:xfrm>
                <a:custGeom>
                  <a:avLst/>
                  <a:gdLst>
                    <a:gd name="T0" fmla="*/ 135 w 139"/>
                    <a:gd name="T1" fmla="*/ 44 h 44"/>
                    <a:gd name="T2" fmla="*/ 0 w 139"/>
                    <a:gd name="T3" fmla="*/ 44 h 44"/>
                    <a:gd name="T4" fmla="*/ 0 w 139"/>
                    <a:gd name="T5" fmla="*/ 2 h 44"/>
                    <a:gd name="T6" fmla="*/ 139 w 139"/>
                    <a:gd name="T7" fmla="*/ 0 h 44"/>
                    <a:gd name="T8" fmla="*/ 135 w 139"/>
                    <a:gd name="T9" fmla="*/ 44 h 44"/>
                    <a:gd name="T10" fmla="*/ 135 w 139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4"/>
                    <a:gd name="T20" fmla="*/ 139 w 139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7" name="Freeform 63"/>
                <p:cNvSpPr>
                  <a:spLocks/>
                </p:cNvSpPr>
                <p:nvPr/>
              </p:nvSpPr>
              <p:spPr bwMode="auto">
                <a:xfrm>
                  <a:off x="7675" y="2759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8" name="Freeform 64"/>
                <p:cNvSpPr>
                  <a:spLocks/>
                </p:cNvSpPr>
                <p:nvPr/>
              </p:nvSpPr>
              <p:spPr bwMode="auto">
                <a:xfrm>
                  <a:off x="7610" y="2662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0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99" name="Freeform 65"/>
                <p:cNvSpPr>
                  <a:spLocks/>
                </p:cNvSpPr>
                <p:nvPr/>
              </p:nvSpPr>
              <p:spPr bwMode="auto">
                <a:xfrm>
                  <a:off x="7670" y="2538"/>
                  <a:ext cx="85" cy="64"/>
                </a:xfrm>
                <a:custGeom>
                  <a:avLst/>
                  <a:gdLst>
                    <a:gd name="T0" fmla="*/ 67 w 76"/>
                    <a:gd name="T1" fmla="*/ 59 h 59"/>
                    <a:gd name="T2" fmla="*/ 2 w 76"/>
                    <a:gd name="T3" fmla="*/ 57 h 59"/>
                    <a:gd name="T4" fmla="*/ 0 w 76"/>
                    <a:gd name="T5" fmla="*/ 2 h 59"/>
                    <a:gd name="T6" fmla="*/ 76 w 76"/>
                    <a:gd name="T7" fmla="*/ 0 h 59"/>
                    <a:gd name="T8" fmla="*/ 67 w 76"/>
                    <a:gd name="T9" fmla="*/ 59 h 59"/>
                    <a:gd name="T10" fmla="*/ 67 w 76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9"/>
                    <a:gd name="T20" fmla="*/ 76 w 76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0" name="Freeform 66"/>
                <p:cNvSpPr>
                  <a:spLocks/>
                </p:cNvSpPr>
                <p:nvPr/>
              </p:nvSpPr>
              <p:spPr bwMode="auto">
                <a:xfrm>
                  <a:off x="7603" y="2443"/>
                  <a:ext cx="157" cy="47"/>
                </a:xfrm>
                <a:custGeom>
                  <a:avLst/>
                  <a:gdLst>
                    <a:gd name="T0" fmla="*/ 136 w 140"/>
                    <a:gd name="T1" fmla="*/ 44 h 44"/>
                    <a:gd name="T2" fmla="*/ 1 w 140"/>
                    <a:gd name="T3" fmla="*/ 44 h 44"/>
                    <a:gd name="T4" fmla="*/ 0 w 140"/>
                    <a:gd name="T5" fmla="*/ 0 h 44"/>
                    <a:gd name="T6" fmla="*/ 140 w 140"/>
                    <a:gd name="T7" fmla="*/ 0 h 44"/>
                    <a:gd name="T8" fmla="*/ 136 w 140"/>
                    <a:gd name="T9" fmla="*/ 44 h 44"/>
                    <a:gd name="T10" fmla="*/ 136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6" y="44"/>
                      </a:move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36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1" name="Freeform 67"/>
                <p:cNvSpPr>
                  <a:spLocks/>
                </p:cNvSpPr>
                <p:nvPr/>
              </p:nvSpPr>
              <p:spPr bwMode="auto">
                <a:xfrm>
                  <a:off x="7663" y="2095"/>
                  <a:ext cx="85" cy="65"/>
                </a:xfrm>
                <a:custGeom>
                  <a:avLst/>
                  <a:gdLst>
                    <a:gd name="T0" fmla="*/ 68 w 76"/>
                    <a:gd name="T1" fmla="*/ 61 h 61"/>
                    <a:gd name="T2" fmla="*/ 2 w 76"/>
                    <a:gd name="T3" fmla="*/ 57 h 61"/>
                    <a:gd name="T4" fmla="*/ 0 w 76"/>
                    <a:gd name="T5" fmla="*/ 4 h 61"/>
                    <a:gd name="T6" fmla="*/ 76 w 76"/>
                    <a:gd name="T7" fmla="*/ 0 h 61"/>
                    <a:gd name="T8" fmla="*/ 68 w 76"/>
                    <a:gd name="T9" fmla="*/ 61 h 61"/>
                    <a:gd name="T10" fmla="*/ 68 w 76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61"/>
                    <a:gd name="T20" fmla="*/ 76 w 76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61">
                      <a:moveTo>
                        <a:pt x="68" y="61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6" y="0"/>
                      </a:lnTo>
                      <a:lnTo>
                        <a:pt x="6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2" name="Freeform 68"/>
                <p:cNvSpPr>
                  <a:spLocks/>
                </p:cNvSpPr>
                <p:nvPr/>
              </p:nvSpPr>
              <p:spPr bwMode="auto">
                <a:xfrm>
                  <a:off x="7598" y="1998"/>
                  <a:ext cx="157" cy="48"/>
                </a:xfrm>
                <a:custGeom>
                  <a:avLst/>
                  <a:gdLst>
                    <a:gd name="T0" fmla="*/ 135 w 140"/>
                    <a:gd name="T1" fmla="*/ 44 h 44"/>
                    <a:gd name="T2" fmla="*/ 2 w 140"/>
                    <a:gd name="T3" fmla="*/ 44 h 44"/>
                    <a:gd name="T4" fmla="*/ 0 w 140"/>
                    <a:gd name="T5" fmla="*/ 2 h 44"/>
                    <a:gd name="T6" fmla="*/ 140 w 140"/>
                    <a:gd name="T7" fmla="*/ 0 h 44"/>
                    <a:gd name="T8" fmla="*/ 135 w 140"/>
                    <a:gd name="T9" fmla="*/ 44 h 44"/>
                    <a:gd name="T10" fmla="*/ 135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5" y="44"/>
                      </a:moveTo>
                      <a:lnTo>
                        <a:pt x="2" y="44"/>
                      </a:lnTo>
                      <a:lnTo>
                        <a:pt x="0" y="2"/>
                      </a:lnTo>
                      <a:lnTo>
                        <a:pt x="140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3" name="Freeform 69"/>
                <p:cNvSpPr>
                  <a:spLocks/>
                </p:cNvSpPr>
                <p:nvPr/>
              </p:nvSpPr>
              <p:spPr bwMode="auto">
                <a:xfrm>
                  <a:off x="7666" y="1874"/>
                  <a:ext cx="87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1 w 78"/>
                    <a:gd name="T3" fmla="*/ 55 h 59"/>
                    <a:gd name="T4" fmla="*/ 0 w 78"/>
                    <a:gd name="T5" fmla="*/ 4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1" y="55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4" name="Freeform 70"/>
                <p:cNvSpPr>
                  <a:spLocks/>
                </p:cNvSpPr>
                <p:nvPr/>
              </p:nvSpPr>
              <p:spPr bwMode="auto">
                <a:xfrm>
                  <a:off x="7596" y="1779"/>
                  <a:ext cx="155" cy="43"/>
                </a:xfrm>
                <a:custGeom>
                  <a:avLst/>
                  <a:gdLst>
                    <a:gd name="T0" fmla="*/ 139 w 139"/>
                    <a:gd name="T1" fmla="*/ 40 h 40"/>
                    <a:gd name="T2" fmla="*/ 2 w 139"/>
                    <a:gd name="T3" fmla="*/ 40 h 40"/>
                    <a:gd name="T4" fmla="*/ 0 w 139"/>
                    <a:gd name="T5" fmla="*/ 0 h 40"/>
                    <a:gd name="T6" fmla="*/ 139 w 139"/>
                    <a:gd name="T7" fmla="*/ 2 h 40"/>
                    <a:gd name="T8" fmla="*/ 139 w 139"/>
                    <a:gd name="T9" fmla="*/ 40 h 40"/>
                    <a:gd name="T10" fmla="*/ 139 w 139"/>
                    <a:gd name="T11" fmla="*/ 4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0"/>
                    <a:gd name="T20" fmla="*/ 139 w 139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0">
                      <a:moveTo>
                        <a:pt x="139" y="40"/>
                      </a:moveTo>
                      <a:lnTo>
                        <a:pt x="2" y="40"/>
                      </a:lnTo>
                      <a:lnTo>
                        <a:pt x="0" y="0"/>
                      </a:lnTo>
                      <a:lnTo>
                        <a:pt x="139" y="2"/>
                      </a:lnTo>
                      <a:lnTo>
                        <a:pt x="1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5" name="Freeform 71"/>
                <p:cNvSpPr>
                  <a:spLocks/>
                </p:cNvSpPr>
                <p:nvPr/>
              </p:nvSpPr>
              <p:spPr bwMode="auto">
                <a:xfrm>
                  <a:off x="7661" y="1650"/>
                  <a:ext cx="87" cy="61"/>
                </a:xfrm>
                <a:custGeom>
                  <a:avLst/>
                  <a:gdLst>
                    <a:gd name="T0" fmla="*/ 68 w 78"/>
                    <a:gd name="T1" fmla="*/ 57 h 57"/>
                    <a:gd name="T2" fmla="*/ 2 w 78"/>
                    <a:gd name="T3" fmla="*/ 55 h 57"/>
                    <a:gd name="T4" fmla="*/ 0 w 78"/>
                    <a:gd name="T5" fmla="*/ 0 h 57"/>
                    <a:gd name="T6" fmla="*/ 78 w 78"/>
                    <a:gd name="T7" fmla="*/ 0 h 57"/>
                    <a:gd name="T8" fmla="*/ 68 w 78"/>
                    <a:gd name="T9" fmla="*/ 57 h 57"/>
                    <a:gd name="T10" fmla="*/ 68 w 78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7"/>
                    <a:gd name="T20" fmla="*/ 78 w 78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7">
                      <a:moveTo>
                        <a:pt x="68" y="57"/>
                      </a:moveTo>
                      <a:lnTo>
                        <a:pt x="2" y="55"/>
                      </a:ln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6" name="Freeform 72"/>
                <p:cNvSpPr>
                  <a:spLocks/>
                </p:cNvSpPr>
                <p:nvPr/>
              </p:nvSpPr>
              <p:spPr bwMode="auto">
                <a:xfrm>
                  <a:off x="7596" y="1552"/>
                  <a:ext cx="157" cy="47"/>
                </a:xfrm>
                <a:custGeom>
                  <a:avLst/>
                  <a:gdLst>
                    <a:gd name="T0" fmla="*/ 137 w 141"/>
                    <a:gd name="T1" fmla="*/ 44 h 44"/>
                    <a:gd name="T2" fmla="*/ 2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7 w 141"/>
                    <a:gd name="T9" fmla="*/ 44 h 44"/>
                    <a:gd name="T10" fmla="*/ 137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7" y="44"/>
                      </a:moveTo>
                      <a:lnTo>
                        <a:pt x="2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7" name="Freeform 73"/>
                <p:cNvSpPr>
                  <a:spLocks/>
                </p:cNvSpPr>
                <p:nvPr/>
              </p:nvSpPr>
              <p:spPr bwMode="auto">
                <a:xfrm>
                  <a:off x="7663" y="1427"/>
                  <a:ext cx="88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2 w 78"/>
                    <a:gd name="T3" fmla="*/ 56 h 59"/>
                    <a:gd name="T4" fmla="*/ 0 w 78"/>
                    <a:gd name="T5" fmla="*/ 2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2" y="56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8" name="Freeform 74"/>
                <p:cNvSpPr>
                  <a:spLocks/>
                </p:cNvSpPr>
                <p:nvPr/>
              </p:nvSpPr>
              <p:spPr bwMode="auto">
                <a:xfrm>
                  <a:off x="7540" y="1472"/>
                  <a:ext cx="94" cy="2357"/>
                </a:xfrm>
                <a:custGeom>
                  <a:avLst/>
                  <a:gdLst>
                    <a:gd name="T0" fmla="*/ 2 w 84"/>
                    <a:gd name="T1" fmla="*/ 0 h 2194"/>
                    <a:gd name="T2" fmla="*/ 0 w 84"/>
                    <a:gd name="T3" fmla="*/ 126 h 2194"/>
                    <a:gd name="T4" fmla="*/ 2 w 84"/>
                    <a:gd name="T5" fmla="*/ 405 h 2194"/>
                    <a:gd name="T6" fmla="*/ 2 w 84"/>
                    <a:gd name="T7" fmla="*/ 725 h 2194"/>
                    <a:gd name="T8" fmla="*/ 2 w 84"/>
                    <a:gd name="T9" fmla="*/ 1071 h 2194"/>
                    <a:gd name="T10" fmla="*/ 10 w 84"/>
                    <a:gd name="T11" fmla="*/ 1392 h 2194"/>
                    <a:gd name="T12" fmla="*/ 19 w 84"/>
                    <a:gd name="T13" fmla="*/ 1708 h 2194"/>
                    <a:gd name="T14" fmla="*/ 14 w 84"/>
                    <a:gd name="T15" fmla="*/ 1921 h 2194"/>
                    <a:gd name="T16" fmla="*/ 19 w 84"/>
                    <a:gd name="T17" fmla="*/ 2141 h 2194"/>
                    <a:gd name="T18" fmla="*/ 31 w 84"/>
                    <a:gd name="T19" fmla="*/ 2192 h 2194"/>
                    <a:gd name="T20" fmla="*/ 46 w 84"/>
                    <a:gd name="T21" fmla="*/ 2194 h 2194"/>
                    <a:gd name="T22" fmla="*/ 38 w 84"/>
                    <a:gd name="T23" fmla="*/ 2177 h 2194"/>
                    <a:gd name="T24" fmla="*/ 35 w 84"/>
                    <a:gd name="T25" fmla="*/ 2143 h 2194"/>
                    <a:gd name="T26" fmla="*/ 40 w 84"/>
                    <a:gd name="T27" fmla="*/ 2116 h 2194"/>
                    <a:gd name="T28" fmla="*/ 50 w 84"/>
                    <a:gd name="T29" fmla="*/ 2099 h 2194"/>
                    <a:gd name="T30" fmla="*/ 75 w 84"/>
                    <a:gd name="T31" fmla="*/ 2082 h 2194"/>
                    <a:gd name="T32" fmla="*/ 84 w 84"/>
                    <a:gd name="T33" fmla="*/ 2082 h 2194"/>
                    <a:gd name="T34" fmla="*/ 82 w 84"/>
                    <a:gd name="T35" fmla="*/ 2019 h 2194"/>
                    <a:gd name="T36" fmla="*/ 27 w 84"/>
                    <a:gd name="T37" fmla="*/ 2008 h 2194"/>
                    <a:gd name="T38" fmla="*/ 27 w 84"/>
                    <a:gd name="T39" fmla="*/ 1894 h 2194"/>
                    <a:gd name="T40" fmla="*/ 75 w 84"/>
                    <a:gd name="T41" fmla="*/ 1888 h 2194"/>
                    <a:gd name="T42" fmla="*/ 76 w 84"/>
                    <a:gd name="T43" fmla="*/ 1810 h 2194"/>
                    <a:gd name="T44" fmla="*/ 27 w 84"/>
                    <a:gd name="T45" fmla="*/ 1801 h 2194"/>
                    <a:gd name="T46" fmla="*/ 29 w 84"/>
                    <a:gd name="T47" fmla="*/ 1687 h 2194"/>
                    <a:gd name="T48" fmla="*/ 71 w 84"/>
                    <a:gd name="T49" fmla="*/ 1681 h 2194"/>
                    <a:gd name="T50" fmla="*/ 78 w 84"/>
                    <a:gd name="T51" fmla="*/ 1597 h 2194"/>
                    <a:gd name="T52" fmla="*/ 27 w 84"/>
                    <a:gd name="T53" fmla="*/ 1592 h 2194"/>
                    <a:gd name="T54" fmla="*/ 31 w 84"/>
                    <a:gd name="T55" fmla="*/ 1487 h 2194"/>
                    <a:gd name="T56" fmla="*/ 73 w 84"/>
                    <a:gd name="T57" fmla="*/ 1479 h 2194"/>
                    <a:gd name="T58" fmla="*/ 75 w 84"/>
                    <a:gd name="T59" fmla="*/ 1396 h 2194"/>
                    <a:gd name="T60" fmla="*/ 23 w 84"/>
                    <a:gd name="T61" fmla="*/ 1386 h 2194"/>
                    <a:gd name="T62" fmla="*/ 25 w 84"/>
                    <a:gd name="T63" fmla="*/ 1272 h 2194"/>
                    <a:gd name="T64" fmla="*/ 76 w 84"/>
                    <a:gd name="T65" fmla="*/ 1265 h 2194"/>
                    <a:gd name="T66" fmla="*/ 75 w 84"/>
                    <a:gd name="T67" fmla="*/ 1202 h 2194"/>
                    <a:gd name="T68" fmla="*/ 16 w 84"/>
                    <a:gd name="T69" fmla="*/ 1189 h 2194"/>
                    <a:gd name="T70" fmla="*/ 16 w 84"/>
                    <a:gd name="T71" fmla="*/ 1073 h 2194"/>
                    <a:gd name="T72" fmla="*/ 65 w 84"/>
                    <a:gd name="T73" fmla="*/ 1067 h 2194"/>
                    <a:gd name="T74" fmla="*/ 63 w 84"/>
                    <a:gd name="T75" fmla="*/ 985 h 2194"/>
                    <a:gd name="T76" fmla="*/ 16 w 84"/>
                    <a:gd name="T77" fmla="*/ 977 h 2194"/>
                    <a:gd name="T78" fmla="*/ 14 w 84"/>
                    <a:gd name="T79" fmla="*/ 860 h 2194"/>
                    <a:gd name="T80" fmla="*/ 59 w 84"/>
                    <a:gd name="T81" fmla="*/ 858 h 2194"/>
                    <a:gd name="T82" fmla="*/ 65 w 84"/>
                    <a:gd name="T83" fmla="*/ 784 h 2194"/>
                    <a:gd name="T84" fmla="*/ 14 w 84"/>
                    <a:gd name="T85" fmla="*/ 780 h 2194"/>
                    <a:gd name="T86" fmla="*/ 12 w 84"/>
                    <a:gd name="T87" fmla="*/ 662 h 2194"/>
                    <a:gd name="T88" fmla="*/ 59 w 84"/>
                    <a:gd name="T89" fmla="*/ 654 h 2194"/>
                    <a:gd name="T90" fmla="*/ 59 w 84"/>
                    <a:gd name="T91" fmla="*/ 582 h 2194"/>
                    <a:gd name="T92" fmla="*/ 14 w 84"/>
                    <a:gd name="T93" fmla="*/ 573 h 2194"/>
                    <a:gd name="T94" fmla="*/ 16 w 84"/>
                    <a:gd name="T95" fmla="*/ 453 h 2194"/>
                    <a:gd name="T96" fmla="*/ 71 w 84"/>
                    <a:gd name="T97" fmla="*/ 447 h 2194"/>
                    <a:gd name="T98" fmla="*/ 59 w 84"/>
                    <a:gd name="T99" fmla="*/ 373 h 2194"/>
                    <a:gd name="T100" fmla="*/ 14 w 84"/>
                    <a:gd name="T101" fmla="*/ 371 h 2194"/>
                    <a:gd name="T102" fmla="*/ 14 w 84"/>
                    <a:gd name="T103" fmla="*/ 246 h 2194"/>
                    <a:gd name="T104" fmla="*/ 59 w 84"/>
                    <a:gd name="T105" fmla="*/ 240 h 2194"/>
                    <a:gd name="T106" fmla="*/ 59 w 84"/>
                    <a:gd name="T107" fmla="*/ 158 h 2194"/>
                    <a:gd name="T108" fmla="*/ 14 w 84"/>
                    <a:gd name="T109" fmla="*/ 156 h 2194"/>
                    <a:gd name="T110" fmla="*/ 10 w 84"/>
                    <a:gd name="T111" fmla="*/ 34 h 2194"/>
                    <a:gd name="T112" fmla="*/ 67 w 84"/>
                    <a:gd name="T113" fmla="*/ 36 h 2194"/>
                    <a:gd name="T114" fmla="*/ 73 w 84"/>
                    <a:gd name="T115" fmla="*/ 10 h 2194"/>
                    <a:gd name="T116" fmla="*/ 54 w 84"/>
                    <a:gd name="T117" fmla="*/ 17 h 2194"/>
                    <a:gd name="T118" fmla="*/ 35 w 84"/>
                    <a:gd name="T119" fmla="*/ 17 h 2194"/>
                    <a:gd name="T120" fmla="*/ 14 w 84"/>
                    <a:gd name="T121" fmla="*/ 14 h 2194"/>
                    <a:gd name="T122" fmla="*/ 2 w 84"/>
                    <a:gd name="T123" fmla="*/ 0 h 2194"/>
                    <a:gd name="T124" fmla="*/ 2 w 84"/>
                    <a:gd name="T125" fmla="*/ 0 h 2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4"/>
                    <a:gd name="T190" fmla="*/ 0 h 2194"/>
                    <a:gd name="T191" fmla="*/ 84 w 84"/>
                    <a:gd name="T192" fmla="*/ 2194 h 2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4" h="2194">
                      <a:moveTo>
                        <a:pt x="2" y="0"/>
                      </a:moveTo>
                      <a:lnTo>
                        <a:pt x="0" y="126"/>
                      </a:lnTo>
                      <a:lnTo>
                        <a:pt x="2" y="405"/>
                      </a:lnTo>
                      <a:lnTo>
                        <a:pt x="2" y="725"/>
                      </a:lnTo>
                      <a:lnTo>
                        <a:pt x="2" y="1071"/>
                      </a:lnTo>
                      <a:lnTo>
                        <a:pt x="10" y="1392"/>
                      </a:lnTo>
                      <a:lnTo>
                        <a:pt x="19" y="1708"/>
                      </a:lnTo>
                      <a:lnTo>
                        <a:pt x="14" y="1921"/>
                      </a:lnTo>
                      <a:lnTo>
                        <a:pt x="19" y="2141"/>
                      </a:lnTo>
                      <a:lnTo>
                        <a:pt x="31" y="2192"/>
                      </a:lnTo>
                      <a:lnTo>
                        <a:pt x="46" y="2194"/>
                      </a:lnTo>
                      <a:lnTo>
                        <a:pt x="38" y="2177"/>
                      </a:lnTo>
                      <a:lnTo>
                        <a:pt x="35" y="2143"/>
                      </a:lnTo>
                      <a:lnTo>
                        <a:pt x="40" y="2116"/>
                      </a:lnTo>
                      <a:lnTo>
                        <a:pt x="50" y="2099"/>
                      </a:lnTo>
                      <a:lnTo>
                        <a:pt x="75" y="2082"/>
                      </a:lnTo>
                      <a:lnTo>
                        <a:pt x="84" y="2082"/>
                      </a:lnTo>
                      <a:lnTo>
                        <a:pt x="82" y="2019"/>
                      </a:lnTo>
                      <a:lnTo>
                        <a:pt x="27" y="2008"/>
                      </a:lnTo>
                      <a:lnTo>
                        <a:pt x="27" y="1894"/>
                      </a:lnTo>
                      <a:lnTo>
                        <a:pt x="75" y="1888"/>
                      </a:lnTo>
                      <a:lnTo>
                        <a:pt x="76" y="1810"/>
                      </a:lnTo>
                      <a:lnTo>
                        <a:pt x="27" y="1801"/>
                      </a:lnTo>
                      <a:lnTo>
                        <a:pt x="29" y="1687"/>
                      </a:lnTo>
                      <a:lnTo>
                        <a:pt x="71" y="1681"/>
                      </a:lnTo>
                      <a:lnTo>
                        <a:pt x="78" y="1597"/>
                      </a:lnTo>
                      <a:lnTo>
                        <a:pt x="27" y="1592"/>
                      </a:lnTo>
                      <a:lnTo>
                        <a:pt x="31" y="1487"/>
                      </a:lnTo>
                      <a:lnTo>
                        <a:pt x="73" y="1479"/>
                      </a:lnTo>
                      <a:lnTo>
                        <a:pt x="75" y="1396"/>
                      </a:lnTo>
                      <a:lnTo>
                        <a:pt x="23" y="1386"/>
                      </a:lnTo>
                      <a:lnTo>
                        <a:pt x="25" y="1272"/>
                      </a:lnTo>
                      <a:lnTo>
                        <a:pt x="76" y="1265"/>
                      </a:lnTo>
                      <a:lnTo>
                        <a:pt x="75" y="1202"/>
                      </a:lnTo>
                      <a:lnTo>
                        <a:pt x="16" y="1189"/>
                      </a:lnTo>
                      <a:lnTo>
                        <a:pt x="16" y="1073"/>
                      </a:lnTo>
                      <a:lnTo>
                        <a:pt x="65" y="1067"/>
                      </a:lnTo>
                      <a:lnTo>
                        <a:pt x="63" y="985"/>
                      </a:lnTo>
                      <a:lnTo>
                        <a:pt x="16" y="977"/>
                      </a:lnTo>
                      <a:lnTo>
                        <a:pt x="14" y="860"/>
                      </a:lnTo>
                      <a:lnTo>
                        <a:pt x="59" y="858"/>
                      </a:lnTo>
                      <a:lnTo>
                        <a:pt x="65" y="784"/>
                      </a:lnTo>
                      <a:lnTo>
                        <a:pt x="14" y="780"/>
                      </a:lnTo>
                      <a:lnTo>
                        <a:pt x="12" y="662"/>
                      </a:lnTo>
                      <a:lnTo>
                        <a:pt x="59" y="654"/>
                      </a:lnTo>
                      <a:lnTo>
                        <a:pt x="59" y="582"/>
                      </a:lnTo>
                      <a:lnTo>
                        <a:pt x="14" y="573"/>
                      </a:lnTo>
                      <a:lnTo>
                        <a:pt x="16" y="453"/>
                      </a:lnTo>
                      <a:lnTo>
                        <a:pt x="71" y="447"/>
                      </a:lnTo>
                      <a:lnTo>
                        <a:pt x="59" y="373"/>
                      </a:lnTo>
                      <a:lnTo>
                        <a:pt x="14" y="371"/>
                      </a:lnTo>
                      <a:lnTo>
                        <a:pt x="14" y="246"/>
                      </a:lnTo>
                      <a:lnTo>
                        <a:pt x="59" y="240"/>
                      </a:lnTo>
                      <a:lnTo>
                        <a:pt x="59" y="158"/>
                      </a:lnTo>
                      <a:lnTo>
                        <a:pt x="14" y="156"/>
                      </a:lnTo>
                      <a:lnTo>
                        <a:pt x="10" y="34"/>
                      </a:lnTo>
                      <a:lnTo>
                        <a:pt x="67" y="36"/>
                      </a:lnTo>
                      <a:lnTo>
                        <a:pt x="73" y="10"/>
                      </a:lnTo>
                      <a:lnTo>
                        <a:pt x="54" y="17"/>
                      </a:lnTo>
                      <a:lnTo>
                        <a:pt x="35" y="17"/>
                      </a:lnTo>
                      <a:lnTo>
                        <a:pt x="14" y="1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09" name="Freeform 75"/>
                <p:cNvSpPr>
                  <a:spLocks/>
                </p:cNvSpPr>
                <p:nvPr/>
              </p:nvSpPr>
              <p:spPr bwMode="auto">
                <a:xfrm>
                  <a:off x="7648" y="1369"/>
                  <a:ext cx="27" cy="22"/>
                </a:xfrm>
                <a:custGeom>
                  <a:avLst/>
                  <a:gdLst>
                    <a:gd name="T0" fmla="*/ 0 w 25"/>
                    <a:gd name="T1" fmla="*/ 0 h 21"/>
                    <a:gd name="T2" fmla="*/ 6 w 25"/>
                    <a:gd name="T3" fmla="*/ 21 h 21"/>
                    <a:gd name="T4" fmla="*/ 25 w 25"/>
                    <a:gd name="T5" fmla="*/ 19 h 21"/>
                    <a:gd name="T6" fmla="*/ 25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1"/>
                    <a:gd name="T20" fmla="*/ 25 w 2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1">
                      <a:moveTo>
                        <a:pt x="0" y="0"/>
                      </a:moveTo>
                      <a:lnTo>
                        <a:pt x="6" y="21"/>
                      </a:lnTo>
                      <a:lnTo>
                        <a:pt x="25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10" name="Freeform 76"/>
                <p:cNvSpPr>
                  <a:spLocks/>
                </p:cNvSpPr>
                <p:nvPr/>
              </p:nvSpPr>
              <p:spPr bwMode="auto">
                <a:xfrm>
                  <a:off x="7666" y="2318"/>
                  <a:ext cx="85" cy="61"/>
                </a:xfrm>
                <a:custGeom>
                  <a:avLst/>
                  <a:gdLst>
                    <a:gd name="T0" fmla="*/ 68 w 76"/>
                    <a:gd name="T1" fmla="*/ 57 h 57"/>
                    <a:gd name="T2" fmla="*/ 1 w 76"/>
                    <a:gd name="T3" fmla="*/ 56 h 57"/>
                    <a:gd name="T4" fmla="*/ 0 w 76"/>
                    <a:gd name="T5" fmla="*/ 2 h 57"/>
                    <a:gd name="T6" fmla="*/ 76 w 76"/>
                    <a:gd name="T7" fmla="*/ 0 h 57"/>
                    <a:gd name="T8" fmla="*/ 68 w 76"/>
                    <a:gd name="T9" fmla="*/ 57 h 57"/>
                    <a:gd name="T10" fmla="*/ 68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8" y="57"/>
                      </a:moveTo>
                      <a:lnTo>
                        <a:pt x="1" y="56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411" name="Freeform 77"/>
                <p:cNvSpPr>
                  <a:spLocks/>
                </p:cNvSpPr>
                <p:nvPr/>
              </p:nvSpPr>
              <p:spPr bwMode="auto">
                <a:xfrm>
                  <a:off x="7601" y="2222"/>
                  <a:ext cx="154" cy="47"/>
                </a:xfrm>
                <a:custGeom>
                  <a:avLst/>
                  <a:gdLst>
                    <a:gd name="T0" fmla="*/ 135 w 138"/>
                    <a:gd name="T1" fmla="*/ 44 h 44"/>
                    <a:gd name="T2" fmla="*/ 0 w 138"/>
                    <a:gd name="T3" fmla="*/ 44 h 44"/>
                    <a:gd name="T4" fmla="*/ 0 w 138"/>
                    <a:gd name="T5" fmla="*/ 0 h 44"/>
                    <a:gd name="T6" fmla="*/ 138 w 138"/>
                    <a:gd name="T7" fmla="*/ 0 h 44"/>
                    <a:gd name="T8" fmla="*/ 135 w 138"/>
                    <a:gd name="T9" fmla="*/ 44 h 44"/>
                    <a:gd name="T10" fmla="*/ 135 w 138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44"/>
                    <a:gd name="T20" fmla="*/ 138 w 138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384" name="Freeform 78"/>
              <p:cNvSpPr>
                <a:spLocks/>
              </p:cNvSpPr>
              <p:nvPr/>
            </p:nvSpPr>
            <p:spPr bwMode="auto">
              <a:xfrm>
                <a:off x="7669" y="3841"/>
                <a:ext cx="85" cy="60"/>
              </a:xfrm>
              <a:custGeom>
                <a:avLst/>
                <a:gdLst>
                  <a:gd name="T0" fmla="*/ 69 w 76"/>
                  <a:gd name="T1" fmla="*/ 57 h 57"/>
                  <a:gd name="T2" fmla="*/ 2 w 76"/>
                  <a:gd name="T3" fmla="*/ 55 h 57"/>
                  <a:gd name="T4" fmla="*/ 0 w 76"/>
                  <a:gd name="T5" fmla="*/ 2 h 57"/>
                  <a:gd name="T6" fmla="*/ 76 w 76"/>
                  <a:gd name="T7" fmla="*/ 0 h 57"/>
                  <a:gd name="T8" fmla="*/ 69 w 76"/>
                  <a:gd name="T9" fmla="*/ 57 h 57"/>
                  <a:gd name="T10" fmla="*/ 69 w 76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7"/>
                  <a:gd name="T20" fmla="*/ 76 w 7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7">
                    <a:moveTo>
                      <a:pt x="69" y="57"/>
                    </a:moveTo>
                    <a:lnTo>
                      <a:pt x="2" y="55"/>
                    </a:lnTo>
                    <a:lnTo>
                      <a:pt x="0" y="2"/>
                    </a:lnTo>
                    <a:lnTo>
                      <a:pt x="76" y="0"/>
                    </a:lnTo>
                    <a:lnTo>
                      <a:pt x="6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85" name="Freeform 79"/>
              <p:cNvSpPr>
                <a:spLocks/>
              </p:cNvSpPr>
              <p:nvPr/>
            </p:nvSpPr>
            <p:spPr bwMode="auto">
              <a:xfrm>
                <a:off x="7604" y="3744"/>
                <a:ext cx="157" cy="47"/>
              </a:xfrm>
              <a:custGeom>
                <a:avLst/>
                <a:gdLst>
                  <a:gd name="T0" fmla="*/ 135 w 141"/>
                  <a:gd name="T1" fmla="*/ 44 h 44"/>
                  <a:gd name="T2" fmla="*/ 0 w 141"/>
                  <a:gd name="T3" fmla="*/ 44 h 44"/>
                  <a:gd name="T4" fmla="*/ 0 w 141"/>
                  <a:gd name="T5" fmla="*/ 0 h 44"/>
                  <a:gd name="T6" fmla="*/ 141 w 141"/>
                  <a:gd name="T7" fmla="*/ 0 h 44"/>
                  <a:gd name="T8" fmla="*/ 135 w 141"/>
                  <a:gd name="T9" fmla="*/ 44 h 44"/>
                  <a:gd name="T10" fmla="*/ 135 w 141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"/>
                  <a:gd name="T19" fmla="*/ 0 h 44"/>
                  <a:gd name="T20" fmla="*/ 141 w 14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" h="44">
                    <a:moveTo>
                      <a:pt x="135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353" name="Group 80"/>
            <p:cNvGrpSpPr>
              <a:grpSpLocks/>
            </p:cNvGrpSpPr>
            <p:nvPr/>
          </p:nvGrpSpPr>
          <p:grpSpPr bwMode="auto">
            <a:xfrm rot="-5400000">
              <a:off x="1710" y="-141"/>
              <a:ext cx="142" cy="2631"/>
              <a:chOff x="7488" y="1296"/>
              <a:chExt cx="286" cy="2631"/>
            </a:xfrm>
          </p:grpSpPr>
          <p:grpSp>
            <p:nvGrpSpPr>
              <p:cNvPr id="14354" name="Group 81"/>
              <p:cNvGrpSpPr>
                <a:grpSpLocks/>
              </p:cNvGrpSpPr>
              <p:nvPr/>
            </p:nvGrpSpPr>
            <p:grpSpPr bwMode="auto">
              <a:xfrm>
                <a:off x="7488" y="1296"/>
                <a:ext cx="286" cy="2631"/>
                <a:chOff x="7482" y="1296"/>
                <a:chExt cx="286" cy="2631"/>
              </a:xfrm>
            </p:grpSpPr>
            <p:sp>
              <p:nvSpPr>
                <p:cNvPr id="14357" name="Freeform 82"/>
                <p:cNvSpPr>
                  <a:spLocks/>
                </p:cNvSpPr>
                <p:nvPr/>
              </p:nvSpPr>
              <p:spPr bwMode="auto">
                <a:xfrm>
                  <a:off x="7482" y="1296"/>
                  <a:ext cx="282" cy="2631"/>
                </a:xfrm>
                <a:custGeom>
                  <a:avLst/>
                  <a:gdLst>
                    <a:gd name="T0" fmla="*/ 2 w 253"/>
                    <a:gd name="T1" fmla="*/ 0 h 2449"/>
                    <a:gd name="T2" fmla="*/ 236 w 253"/>
                    <a:gd name="T3" fmla="*/ 0 h 2449"/>
                    <a:gd name="T4" fmla="*/ 236 w 253"/>
                    <a:gd name="T5" fmla="*/ 428 h 2449"/>
                    <a:gd name="T6" fmla="*/ 245 w 253"/>
                    <a:gd name="T7" fmla="*/ 996 h 2449"/>
                    <a:gd name="T8" fmla="*/ 253 w 253"/>
                    <a:gd name="T9" fmla="*/ 1812 h 2449"/>
                    <a:gd name="T10" fmla="*/ 249 w 253"/>
                    <a:gd name="T11" fmla="*/ 2449 h 2449"/>
                    <a:gd name="T12" fmla="*/ 19 w 253"/>
                    <a:gd name="T13" fmla="*/ 2449 h 2449"/>
                    <a:gd name="T14" fmla="*/ 15 w 253"/>
                    <a:gd name="T15" fmla="*/ 1772 h 2449"/>
                    <a:gd name="T16" fmla="*/ 0 w 253"/>
                    <a:gd name="T17" fmla="*/ 1055 h 2449"/>
                    <a:gd name="T18" fmla="*/ 2 w 253"/>
                    <a:gd name="T19" fmla="*/ 0 h 2449"/>
                    <a:gd name="T20" fmla="*/ 2 w 253"/>
                    <a:gd name="T21" fmla="*/ 0 h 24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3"/>
                    <a:gd name="T34" fmla="*/ 0 h 2449"/>
                    <a:gd name="T35" fmla="*/ 253 w 253"/>
                    <a:gd name="T36" fmla="*/ 2449 h 24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3" h="2449">
                      <a:moveTo>
                        <a:pt x="2" y="0"/>
                      </a:moveTo>
                      <a:lnTo>
                        <a:pt x="236" y="0"/>
                      </a:lnTo>
                      <a:lnTo>
                        <a:pt x="236" y="428"/>
                      </a:lnTo>
                      <a:lnTo>
                        <a:pt x="245" y="996"/>
                      </a:lnTo>
                      <a:lnTo>
                        <a:pt x="253" y="1812"/>
                      </a:lnTo>
                      <a:lnTo>
                        <a:pt x="249" y="2449"/>
                      </a:lnTo>
                      <a:lnTo>
                        <a:pt x="19" y="2449"/>
                      </a:lnTo>
                      <a:lnTo>
                        <a:pt x="15" y="1772"/>
                      </a:lnTo>
                      <a:lnTo>
                        <a:pt x="0" y="105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58" name="Freeform 83"/>
                <p:cNvSpPr>
                  <a:spLocks/>
                </p:cNvSpPr>
                <p:nvPr/>
              </p:nvSpPr>
              <p:spPr bwMode="auto">
                <a:xfrm>
                  <a:off x="7529" y="1350"/>
                  <a:ext cx="190" cy="2528"/>
                </a:xfrm>
                <a:custGeom>
                  <a:avLst/>
                  <a:gdLst>
                    <a:gd name="T0" fmla="*/ 156 w 169"/>
                    <a:gd name="T1" fmla="*/ 0 h 2354"/>
                    <a:gd name="T2" fmla="*/ 95 w 169"/>
                    <a:gd name="T3" fmla="*/ 57 h 2354"/>
                    <a:gd name="T4" fmla="*/ 156 w 169"/>
                    <a:gd name="T5" fmla="*/ 148 h 2354"/>
                    <a:gd name="T6" fmla="*/ 38 w 169"/>
                    <a:gd name="T7" fmla="*/ 169 h 2354"/>
                    <a:gd name="T8" fmla="*/ 158 w 169"/>
                    <a:gd name="T9" fmla="*/ 257 h 2354"/>
                    <a:gd name="T10" fmla="*/ 95 w 169"/>
                    <a:gd name="T11" fmla="*/ 354 h 2354"/>
                    <a:gd name="T12" fmla="*/ 158 w 169"/>
                    <a:gd name="T13" fmla="*/ 380 h 2354"/>
                    <a:gd name="T14" fmla="*/ 40 w 169"/>
                    <a:gd name="T15" fmla="*/ 466 h 2354"/>
                    <a:gd name="T16" fmla="*/ 158 w 169"/>
                    <a:gd name="T17" fmla="*/ 472 h 2354"/>
                    <a:gd name="T18" fmla="*/ 101 w 169"/>
                    <a:gd name="T19" fmla="*/ 561 h 2354"/>
                    <a:gd name="T20" fmla="*/ 158 w 169"/>
                    <a:gd name="T21" fmla="*/ 584 h 2354"/>
                    <a:gd name="T22" fmla="*/ 40 w 169"/>
                    <a:gd name="T23" fmla="*/ 671 h 2354"/>
                    <a:gd name="T24" fmla="*/ 163 w 169"/>
                    <a:gd name="T25" fmla="*/ 679 h 2354"/>
                    <a:gd name="T26" fmla="*/ 99 w 169"/>
                    <a:gd name="T27" fmla="*/ 768 h 2354"/>
                    <a:gd name="T28" fmla="*/ 163 w 169"/>
                    <a:gd name="T29" fmla="*/ 789 h 2354"/>
                    <a:gd name="T30" fmla="*/ 36 w 169"/>
                    <a:gd name="T31" fmla="*/ 873 h 2354"/>
                    <a:gd name="T32" fmla="*/ 162 w 169"/>
                    <a:gd name="T33" fmla="*/ 882 h 2354"/>
                    <a:gd name="T34" fmla="*/ 101 w 169"/>
                    <a:gd name="T35" fmla="*/ 977 h 2354"/>
                    <a:gd name="T36" fmla="*/ 163 w 169"/>
                    <a:gd name="T37" fmla="*/ 991 h 2354"/>
                    <a:gd name="T38" fmla="*/ 44 w 169"/>
                    <a:gd name="T39" fmla="*/ 1076 h 2354"/>
                    <a:gd name="T40" fmla="*/ 163 w 169"/>
                    <a:gd name="T41" fmla="*/ 1090 h 2354"/>
                    <a:gd name="T42" fmla="*/ 99 w 169"/>
                    <a:gd name="T43" fmla="*/ 1181 h 2354"/>
                    <a:gd name="T44" fmla="*/ 163 w 169"/>
                    <a:gd name="T45" fmla="*/ 1200 h 2354"/>
                    <a:gd name="T46" fmla="*/ 44 w 169"/>
                    <a:gd name="T47" fmla="*/ 1287 h 2354"/>
                    <a:gd name="T48" fmla="*/ 169 w 169"/>
                    <a:gd name="T49" fmla="*/ 1297 h 2354"/>
                    <a:gd name="T50" fmla="*/ 108 w 169"/>
                    <a:gd name="T51" fmla="*/ 1386 h 2354"/>
                    <a:gd name="T52" fmla="*/ 169 w 169"/>
                    <a:gd name="T53" fmla="*/ 1403 h 2354"/>
                    <a:gd name="T54" fmla="*/ 49 w 169"/>
                    <a:gd name="T55" fmla="*/ 1483 h 2354"/>
                    <a:gd name="T56" fmla="*/ 165 w 169"/>
                    <a:gd name="T57" fmla="*/ 1500 h 2354"/>
                    <a:gd name="T58" fmla="*/ 110 w 169"/>
                    <a:gd name="T59" fmla="*/ 1597 h 2354"/>
                    <a:gd name="T60" fmla="*/ 163 w 169"/>
                    <a:gd name="T61" fmla="*/ 1614 h 2354"/>
                    <a:gd name="T62" fmla="*/ 51 w 169"/>
                    <a:gd name="T63" fmla="*/ 1692 h 2354"/>
                    <a:gd name="T64" fmla="*/ 167 w 169"/>
                    <a:gd name="T65" fmla="*/ 1704 h 2354"/>
                    <a:gd name="T66" fmla="*/ 108 w 169"/>
                    <a:gd name="T67" fmla="*/ 1799 h 2354"/>
                    <a:gd name="T68" fmla="*/ 167 w 169"/>
                    <a:gd name="T69" fmla="*/ 1816 h 2354"/>
                    <a:gd name="T70" fmla="*/ 49 w 169"/>
                    <a:gd name="T71" fmla="*/ 1901 h 2354"/>
                    <a:gd name="T72" fmla="*/ 165 w 169"/>
                    <a:gd name="T73" fmla="*/ 1913 h 2354"/>
                    <a:gd name="T74" fmla="*/ 106 w 169"/>
                    <a:gd name="T75" fmla="*/ 2004 h 2354"/>
                    <a:gd name="T76" fmla="*/ 163 w 169"/>
                    <a:gd name="T77" fmla="*/ 2023 h 2354"/>
                    <a:gd name="T78" fmla="*/ 46 w 169"/>
                    <a:gd name="T79" fmla="*/ 2107 h 2354"/>
                    <a:gd name="T80" fmla="*/ 106 w 169"/>
                    <a:gd name="T81" fmla="*/ 2124 h 2354"/>
                    <a:gd name="T82" fmla="*/ 167 w 169"/>
                    <a:gd name="T83" fmla="*/ 2215 h 2354"/>
                    <a:gd name="T84" fmla="*/ 15 w 169"/>
                    <a:gd name="T85" fmla="*/ 2354 h 2354"/>
                    <a:gd name="T86" fmla="*/ 6 w 169"/>
                    <a:gd name="T87" fmla="*/ 1810 h 2354"/>
                    <a:gd name="T88" fmla="*/ 0 w 169"/>
                    <a:gd name="T89" fmla="*/ 1284 h 2354"/>
                    <a:gd name="T90" fmla="*/ 0 w 169"/>
                    <a:gd name="T91" fmla="*/ 603 h 2354"/>
                    <a:gd name="T92" fmla="*/ 0 w 169"/>
                    <a:gd name="T93" fmla="*/ 2 h 23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9"/>
                    <a:gd name="T142" fmla="*/ 0 h 2354"/>
                    <a:gd name="T143" fmla="*/ 169 w 169"/>
                    <a:gd name="T144" fmla="*/ 2354 h 23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9" h="2354">
                      <a:moveTo>
                        <a:pt x="0" y="2"/>
                      </a:moveTo>
                      <a:lnTo>
                        <a:pt x="156" y="0"/>
                      </a:lnTo>
                      <a:lnTo>
                        <a:pt x="154" y="53"/>
                      </a:lnTo>
                      <a:lnTo>
                        <a:pt x="95" y="57"/>
                      </a:lnTo>
                      <a:lnTo>
                        <a:pt x="99" y="143"/>
                      </a:lnTo>
                      <a:lnTo>
                        <a:pt x="156" y="148"/>
                      </a:lnTo>
                      <a:lnTo>
                        <a:pt x="156" y="167"/>
                      </a:lnTo>
                      <a:lnTo>
                        <a:pt x="38" y="169"/>
                      </a:lnTo>
                      <a:lnTo>
                        <a:pt x="38" y="247"/>
                      </a:lnTo>
                      <a:lnTo>
                        <a:pt x="158" y="257"/>
                      </a:lnTo>
                      <a:lnTo>
                        <a:pt x="95" y="263"/>
                      </a:lnTo>
                      <a:lnTo>
                        <a:pt x="95" y="354"/>
                      </a:lnTo>
                      <a:lnTo>
                        <a:pt x="160" y="360"/>
                      </a:lnTo>
                      <a:lnTo>
                        <a:pt x="158" y="380"/>
                      </a:lnTo>
                      <a:lnTo>
                        <a:pt x="40" y="382"/>
                      </a:lnTo>
                      <a:lnTo>
                        <a:pt x="40" y="466"/>
                      </a:lnTo>
                      <a:lnTo>
                        <a:pt x="158" y="462"/>
                      </a:lnTo>
                      <a:lnTo>
                        <a:pt x="158" y="472"/>
                      </a:lnTo>
                      <a:lnTo>
                        <a:pt x="99" y="477"/>
                      </a:lnTo>
                      <a:lnTo>
                        <a:pt x="101" y="561"/>
                      </a:lnTo>
                      <a:lnTo>
                        <a:pt x="158" y="567"/>
                      </a:lnTo>
                      <a:lnTo>
                        <a:pt x="158" y="584"/>
                      </a:lnTo>
                      <a:lnTo>
                        <a:pt x="44" y="588"/>
                      </a:lnTo>
                      <a:lnTo>
                        <a:pt x="40" y="671"/>
                      </a:lnTo>
                      <a:lnTo>
                        <a:pt x="163" y="669"/>
                      </a:lnTo>
                      <a:lnTo>
                        <a:pt x="163" y="679"/>
                      </a:lnTo>
                      <a:lnTo>
                        <a:pt x="99" y="681"/>
                      </a:lnTo>
                      <a:lnTo>
                        <a:pt x="99" y="768"/>
                      </a:lnTo>
                      <a:lnTo>
                        <a:pt x="163" y="774"/>
                      </a:lnTo>
                      <a:lnTo>
                        <a:pt x="163" y="789"/>
                      </a:lnTo>
                      <a:lnTo>
                        <a:pt x="36" y="791"/>
                      </a:lnTo>
                      <a:lnTo>
                        <a:pt x="36" y="873"/>
                      </a:lnTo>
                      <a:lnTo>
                        <a:pt x="162" y="875"/>
                      </a:lnTo>
                      <a:lnTo>
                        <a:pt x="162" y="882"/>
                      </a:lnTo>
                      <a:lnTo>
                        <a:pt x="103" y="886"/>
                      </a:lnTo>
                      <a:lnTo>
                        <a:pt x="101" y="977"/>
                      </a:lnTo>
                      <a:lnTo>
                        <a:pt x="162" y="977"/>
                      </a:lnTo>
                      <a:lnTo>
                        <a:pt x="163" y="991"/>
                      </a:lnTo>
                      <a:lnTo>
                        <a:pt x="46" y="993"/>
                      </a:lnTo>
                      <a:lnTo>
                        <a:pt x="44" y="1076"/>
                      </a:lnTo>
                      <a:lnTo>
                        <a:pt x="162" y="1080"/>
                      </a:lnTo>
                      <a:lnTo>
                        <a:pt x="163" y="1090"/>
                      </a:lnTo>
                      <a:lnTo>
                        <a:pt x="99" y="1093"/>
                      </a:lnTo>
                      <a:lnTo>
                        <a:pt x="99" y="1181"/>
                      </a:lnTo>
                      <a:lnTo>
                        <a:pt x="163" y="1187"/>
                      </a:lnTo>
                      <a:lnTo>
                        <a:pt x="163" y="1200"/>
                      </a:lnTo>
                      <a:lnTo>
                        <a:pt x="47" y="1204"/>
                      </a:lnTo>
                      <a:lnTo>
                        <a:pt x="44" y="1287"/>
                      </a:lnTo>
                      <a:lnTo>
                        <a:pt x="167" y="1287"/>
                      </a:lnTo>
                      <a:lnTo>
                        <a:pt x="169" y="1297"/>
                      </a:lnTo>
                      <a:lnTo>
                        <a:pt x="114" y="1297"/>
                      </a:lnTo>
                      <a:lnTo>
                        <a:pt x="108" y="1386"/>
                      </a:lnTo>
                      <a:lnTo>
                        <a:pt x="169" y="1392"/>
                      </a:lnTo>
                      <a:lnTo>
                        <a:pt x="169" y="1403"/>
                      </a:lnTo>
                      <a:lnTo>
                        <a:pt x="51" y="1405"/>
                      </a:lnTo>
                      <a:lnTo>
                        <a:pt x="49" y="1483"/>
                      </a:lnTo>
                      <a:lnTo>
                        <a:pt x="165" y="1495"/>
                      </a:lnTo>
                      <a:lnTo>
                        <a:pt x="165" y="1500"/>
                      </a:lnTo>
                      <a:lnTo>
                        <a:pt x="106" y="1506"/>
                      </a:lnTo>
                      <a:lnTo>
                        <a:pt x="110" y="1597"/>
                      </a:lnTo>
                      <a:lnTo>
                        <a:pt x="163" y="1599"/>
                      </a:lnTo>
                      <a:lnTo>
                        <a:pt x="163" y="1614"/>
                      </a:lnTo>
                      <a:lnTo>
                        <a:pt x="57" y="1612"/>
                      </a:lnTo>
                      <a:lnTo>
                        <a:pt x="51" y="1692"/>
                      </a:lnTo>
                      <a:lnTo>
                        <a:pt x="167" y="1698"/>
                      </a:lnTo>
                      <a:lnTo>
                        <a:pt x="167" y="1704"/>
                      </a:lnTo>
                      <a:lnTo>
                        <a:pt x="110" y="1709"/>
                      </a:lnTo>
                      <a:lnTo>
                        <a:pt x="108" y="1799"/>
                      </a:lnTo>
                      <a:lnTo>
                        <a:pt x="167" y="1803"/>
                      </a:lnTo>
                      <a:lnTo>
                        <a:pt x="167" y="1816"/>
                      </a:lnTo>
                      <a:lnTo>
                        <a:pt x="51" y="1818"/>
                      </a:lnTo>
                      <a:lnTo>
                        <a:pt x="49" y="1901"/>
                      </a:lnTo>
                      <a:lnTo>
                        <a:pt x="165" y="1907"/>
                      </a:lnTo>
                      <a:lnTo>
                        <a:pt x="165" y="1913"/>
                      </a:lnTo>
                      <a:lnTo>
                        <a:pt x="112" y="1917"/>
                      </a:lnTo>
                      <a:lnTo>
                        <a:pt x="106" y="2004"/>
                      </a:lnTo>
                      <a:lnTo>
                        <a:pt x="163" y="2012"/>
                      </a:lnTo>
                      <a:lnTo>
                        <a:pt x="163" y="2023"/>
                      </a:lnTo>
                      <a:lnTo>
                        <a:pt x="46" y="2023"/>
                      </a:lnTo>
                      <a:lnTo>
                        <a:pt x="46" y="2107"/>
                      </a:lnTo>
                      <a:lnTo>
                        <a:pt x="163" y="2111"/>
                      </a:lnTo>
                      <a:lnTo>
                        <a:pt x="106" y="2124"/>
                      </a:lnTo>
                      <a:lnTo>
                        <a:pt x="108" y="2208"/>
                      </a:lnTo>
                      <a:lnTo>
                        <a:pt x="167" y="2215"/>
                      </a:lnTo>
                      <a:lnTo>
                        <a:pt x="165" y="2346"/>
                      </a:lnTo>
                      <a:lnTo>
                        <a:pt x="15" y="2354"/>
                      </a:lnTo>
                      <a:lnTo>
                        <a:pt x="11" y="2118"/>
                      </a:lnTo>
                      <a:lnTo>
                        <a:pt x="6" y="1810"/>
                      </a:lnTo>
                      <a:lnTo>
                        <a:pt x="4" y="1590"/>
                      </a:lnTo>
                      <a:lnTo>
                        <a:pt x="0" y="1284"/>
                      </a:lnTo>
                      <a:lnTo>
                        <a:pt x="0" y="945"/>
                      </a:lnTo>
                      <a:lnTo>
                        <a:pt x="0" y="603"/>
                      </a:lnTo>
                      <a:lnTo>
                        <a:pt x="0" y="18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59" name="Freeform 84"/>
                <p:cNvSpPr>
                  <a:spLocks/>
                </p:cNvSpPr>
                <p:nvPr/>
              </p:nvSpPr>
              <p:spPr bwMode="auto">
                <a:xfrm>
                  <a:off x="7572" y="1395"/>
                  <a:ext cx="38" cy="34"/>
                </a:xfrm>
                <a:custGeom>
                  <a:avLst/>
                  <a:gdLst>
                    <a:gd name="T0" fmla="*/ 17 w 32"/>
                    <a:gd name="T1" fmla="*/ 32 h 32"/>
                    <a:gd name="T2" fmla="*/ 23 w 32"/>
                    <a:gd name="T3" fmla="*/ 30 h 32"/>
                    <a:gd name="T4" fmla="*/ 28 w 32"/>
                    <a:gd name="T5" fmla="*/ 27 h 32"/>
                    <a:gd name="T6" fmla="*/ 30 w 32"/>
                    <a:gd name="T7" fmla="*/ 23 h 32"/>
                    <a:gd name="T8" fmla="*/ 32 w 32"/>
                    <a:gd name="T9" fmla="*/ 17 h 32"/>
                    <a:gd name="T10" fmla="*/ 30 w 32"/>
                    <a:gd name="T11" fmla="*/ 10 h 32"/>
                    <a:gd name="T12" fmla="*/ 28 w 32"/>
                    <a:gd name="T13" fmla="*/ 6 h 32"/>
                    <a:gd name="T14" fmla="*/ 23 w 32"/>
                    <a:gd name="T15" fmla="*/ 2 h 32"/>
                    <a:gd name="T16" fmla="*/ 17 w 32"/>
                    <a:gd name="T17" fmla="*/ 0 h 32"/>
                    <a:gd name="T18" fmla="*/ 9 w 32"/>
                    <a:gd name="T19" fmla="*/ 2 h 32"/>
                    <a:gd name="T20" fmla="*/ 6 w 32"/>
                    <a:gd name="T21" fmla="*/ 6 h 32"/>
                    <a:gd name="T22" fmla="*/ 2 w 32"/>
                    <a:gd name="T23" fmla="*/ 10 h 32"/>
                    <a:gd name="T24" fmla="*/ 0 w 32"/>
                    <a:gd name="T25" fmla="*/ 17 h 32"/>
                    <a:gd name="T26" fmla="*/ 2 w 32"/>
                    <a:gd name="T27" fmla="*/ 23 h 32"/>
                    <a:gd name="T28" fmla="*/ 6 w 32"/>
                    <a:gd name="T29" fmla="*/ 27 h 32"/>
                    <a:gd name="T30" fmla="*/ 9 w 32"/>
                    <a:gd name="T31" fmla="*/ 30 h 32"/>
                    <a:gd name="T32" fmla="*/ 17 w 32"/>
                    <a:gd name="T33" fmla="*/ 32 h 32"/>
                    <a:gd name="T34" fmla="*/ 17 w 32"/>
                    <a:gd name="T35" fmla="*/ 32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2"/>
                    <a:gd name="T56" fmla="*/ 32 w 32"/>
                    <a:gd name="T57" fmla="*/ 32 h 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2">
                      <a:moveTo>
                        <a:pt x="17" y="32"/>
                      </a:moveTo>
                      <a:lnTo>
                        <a:pt x="23" y="30"/>
                      </a:lnTo>
                      <a:lnTo>
                        <a:pt x="28" y="27"/>
                      </a:lnTo>
                      <a:lnTo>
                        <a:pt x="30" y="23"/>
                      </a:lnTo>
                      <a:lnTo>
                        <a:pt x="32" y="17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7"/>
                      </a:lnTo>
                      <a:lnTo>
                        <a:pt x="9" y="30"/>
                      </a:lnTo>
                      <a:lnTo>
                        <a:pt x="17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0" name="Freeform 85"/>
                <p:cNvSpPr>
                  <a:spLocks/>
                </p:cNvSpPr>
                <p:nvPr/>
              </p:nvSpPr>
              <p:spPr bwMode="auto">
                <a:xfrm>
                  <a:off x="7672" y="3644"/>
                  <a:ext cx="85" cy="60"/>
                </a:xfrm>
                <a:custGeom>
                  <a:avLst/>
                  <a:gdLst>
                    <a:gd name="T0" fmla="*/ 69 w 76"/>
                    <a:gd name="T1" fmla="*/ 57 h 57"/>
                    <a:gd name="T2" fmla="*/ 2 w 76"/>
                    <a:gd name="T3" fmla="*/ 55 h 57"/>
                    <a:gd name="T4" fmla="*/ 0 w 76"/>
                    <a:gd name="T5" fmla="*/ 2 h 57"/>
                    <a:gd name="T6" fmla="*/ 76 w 76"/>
                    <a:gd name="T7" fmla="*/ 0 h 57"/>
                    <a:gd name="T8" fmla="*/ 69 w 76"/>
                    <a:gd name="T9" fmla="*/ 57 h 57"/>
                    <a:gd name="T10" fmla="*/ 69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9" y="57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1" name="Freeform 86"/>
                <p:cNvSpPr>
                  <a:spLocks/>
                </p:cNvSpPr>
                <p:nvPr/>
              </p:nvSpPr>
              <p:spPr bwMode="auto">
                <a:xfrm>
                  <a:off x="7607" y="3547"/>
                  <a:ext cx="157" cy="47"/>
                </a:xfrm>
                <a:custGeom>
                  <a:avLst/>
                  <a:gdLst>
                    <a:gd name="T0" fmla="*/ 135 w 141"/>
                    <a:gd name="T1" fmla="*/ 44 h 44"/>
                    <a:gd name="T2" fmla="*/ 0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5 w 141"/>
                    <a:gd name="T9" fmla="*/ 44 h 44"/>
                    <a:gd name="T10" fmla="*/ 135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2" name="Freeform 87"/>
                <p:cNvSpPr>
                  <a:spLocks/>
                </p:cNvSpPr>
                <p:nvPr/>
              </p:nvSpPr>
              <p:spPr bwMode="auto">
                <a:xfrm>
                  <a:off x="7675" y="3423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5 h 59"/>
                    <a:gd name="T4" fmla="*/ 0 w 78"/>
                    <a:gd name="T5" fmla="*/ 2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5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3" name="Freeform 88"/>
                <p:cNvSpPr>
                  <a:spLocks/>
                </p:cNvSpPr>
                <p:nvPr/>
              </p:nvSpPr>
              <p:spPr bwMode="auto">
                <a:xfrm>
                  <a:off x="7610" y="3324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2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4" name="Freeform 89"/>
                <p:cNvSpPr>
                  <a:spLocks/>
                </p:cNvSpPr>
                <p:nvPr/>
              </p:nvSpPr>
              <p:spPr bwMode="auto">
                <a:xfrm>
                  <a:off x="7677" y="3199"/>
                  <a:ext cx="87" cy="65"/>
                </a:xfrm>
                <a:custGeom>
                  <a:avLst/>
                  <a:gdLst>
                    <a:gd name="T0" fmla="*/ 67 w 78"/>
                    <a:gd name="T1" fmla="*/ 59 h 59"/>
                    <a:gd name="T2" fmla="*/ 0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0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5" name="Freeform 90"/>
                <p:cNvSpPr>
                  <a:spLocks/>
                </p:cNvSpPr>
                <p:nvPr/>
              </p:nvSpPr>
              <p:spPr bwMode="auto">
                <a:xfrm>
                  <a:off x="7612" y="3105"/>
                  <a:ext cx="154" cy="47"/>
                </a:xfrm>
                <a:custGeom>
                  <a:avLst/>
                  <a:gdLst>
                    <a:gd name="T0" fmla="*/ 135 w 139"/>
                    <a:gd name="T1" fmla="*/ 46 h 46"/>
                    <a:gd name="T2" fmla="*/ 0 w 139"/>
                    <a:gd name="T3" fmla="*/ 46 h 46"/>
                    <a:gd name="T4" fmla="*/ 0 w 139"/>
                    <a:gd name="T5" fmla="*/ 0 h 46"/>
                    <a:gd name="T6" fmla="*/ 139 w 139"/>
                    <a:gd name="T7" fmla="*/ 0 h 46"/>
                    <a:gd name="T8" fmla="*/ 135 w 139"/>
                    <a:gd name="T9" fmla="*/ 46 h 46"/>
                    <a:gd name="T10" fmla="*/ 135 w 139"/>
                    <a:gd name="T11" fmla="*/ 46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6"/>
                    <a:gd name="T20" fmla="*/ 139 w 139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6">
                      <a:moveTo>
                        <a:pt x="135" y="46"/>
                      </a:move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6" name="Freeform 91"/>
                <p:cNvSpPr>
                  <a:spLocks/>
                </p:cNvSpPr>
                <p:nvPr/>
              </p:nvSpPr>
              <p:spPr bwMode="auto">
                <a:xfrm>
                  <a:off x="7677" y="2980"/>
                  <a:ext cx="87" cy="65"/>
                </a:xfrm>
                <a:custGeom>
                  <a:avLst/>
                  <a:gdLst>
                    <a:gd name="T0" fmla="*/ 70 w 78"/>
                    <a:gd name="T1" fmla="*/ 61 h 61"/>
                    <a:gd name="T2" fmla="*/ 2 w 78"/>
                    <a:gd name="T3" fmla="*/ 57 h 61"/>
                    <a:gd name="T4" fmla="*/ 0 w 78"/>
                    <a:gd name="T5" fmla="*/ 2 h 61"/>
                    <a:gd name="T6" fmla="*/ 78 w 78"/>
                    <a:gd name="T7" fmla="*/ 0 h 61"/>
                    <a:gd name="T8" fmla="*/ 70 w 78"/>
                    <a:gd name="T9" fmla="*/ 61 h 61"/>
                    <a:gd name="T10" fmla="*/ 70 w 78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61"/>
                    <a:gd name="T20" fmla="*/ 78 w 78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61">
                      <a:moveTo>
                        <a:pt x="70" y="61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7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7" name="Freeform 92"/>
                <p:cNvSpPr>
                  <a:spLocks/>
                </p:cNvSpPr>
                <p:nvPr/>
              </p:nvSpPr>
              <p:spPr bwMode="auto">
                <a:xfrm>
                  <a:off x="7614" y="2883"/>
                  <a:ext cx="154" cy="48"/>
                </a:xfrm>
                <a:custGeom>
                  <a:avLst/>
                  <a:gdLst>
                    <a:gd name="T0" fmla="*/ 135 w 139"/>
                    <a:gd name="T1" fmla="*/ 44 h 44"/>
                    <a:gd name="T2" fmla="*/ 0 w 139"/>
                    <a:gd name="T3" fmla="*/ 44 h 44"/>
                    <a:gd name="T4" fmla="*/ 0 w 139"/>
                    <a:gd name="T5" fmla="*/ 2 h 44"/>
                    <a:gd name="T6" fmla="*/ 139 w 139"/>
                    <a:gd name="T7" fmla="*/ 0 h 44"/>
                    <a:gd name="T8" fmla="*/ 135 w 139"/>
                    <a:gd name="T9" fmla="*/ 44 h 44"/>
                    <a:gd name="T10" fmla="*/ 135 w 139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4"/>
                    <a:gd name="T20" fmla="*/ 139 w 139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139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8" name="Freeform 93"/>
                <p:cNvSpPr>
                  <a:spLocks/>
                </p:cNvSpPr>
                <p:nvPr/>
              </p:nvSpPr>
              <p:spPr bwMode="auto">
                <a:xfrm>
                  <a:off x="7675" y="2759"/>
                  <a:ext cx="87" cy="62"/>
                </a:xfrm>
                <a:custGeom>
                  <a:avLst/>
                  <a:gdLst>
                    <a:gd name="T0" fmla="*/ 67 w 78"/>
                    <a:gd name="T1" fmla="*/ 59 h 59"/>
                    <a:gd name="T2" fmla="*/ 2 w 78"/>
                    <a:gd name="T3" fmla="*/ 57 h 59"/>
                    <a:gd name="T4" fmla="*/ 0 w 78"/>
                    <a:gd name="T5" fmla="*/ 4 h 59"/>
                    <a:gd name="T6" fmla="*/ 78 w 78"/>
                    <a:gd name="T7" fmla="*/ 0 h 59"/>
                    <a:gd name="T8" fmla="*/ 67 w 78"/>
                    <a:gd name="T9" fmla="*/ 59 h 59"/>
                    <a:gd name="T10" fmla="*/ 67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9" name="Freeform 94"/>
                <p:cNvSpPr>
                  <a:spLocks/>
                </p:cNvSpPr>
                <p:nvPr/>
              </p:nvSpPr>
              <p:spPr bwMode="auto">
                <a:xfrm>
                  <a:off x="7610" y="2662"/>
                  <a:ext cx="154" cy="47"/>
                </a:xfrm>
                <a:custGeom>
                  <a:avLst/>
                  <a:gdLst>
                    <a:gd name="T0" fmla="*/ 135 w 139"/>
                    <a:gd name="T1" fmla="*/ 43 h 43"/>
                    <a:gd name="T2" fmla="*/ 0 w 139"/>
                    <a:gd name="T3" fmla="*/ 43 h 43"/>
                    <a:gd name="T4" fmla="*/ 0 w 139"/>
                    <a:gd name="T5" fmla="*/ 0 h 43"/>
                    <a:gd name="T6" fmla="*/ 139 w 139"/>
                    <a:gd name="T7" fmla="*/ 0 h 43"/>
                    <a:gd name="T8" fmla="*/ 135 w 139"/>
                    <a:gd name="T9" fmla="*/ 43 h 43"/>
                    <a:gd name="T10" fmla="*/ 135 w 13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3"/>
                    <a:gd name="T20" fmla="*/ 139 w 13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3">
                      <a:moveTo>
                        <a:pt x="135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0" name="Freeform 95"/>
                <p:cNvSpPr>
                  <a:spLocks/>
                </p:cNvSpPr>
                <p:nvPr/>
              </p:nvSpPr>
              <p:spPr bwMode="auto">
                <a:xfrm>
                  <a:off x="7670" y="2538"/>
                  <a:ext cx="85" cy="64"/>
                </a:xfrm>
                <a:custGeom>
                  <a:avLst/>
                  <a:gdLst>
                    <a:gd name="T0" fmla="*/ 67 w 76"/>
                    <a:gd name="T1" fmla="*/ 59 h 59"/>
                    <a:gd name="T2" fmla="*/ 2 w 76"/>
                    <a:gd name="T3" fmla="*/ 57 h 59"/>
                    <a:gd name="T4" fmla="*/ 0 w 76"/>
                    <a:gd name="T5" fmla="*/ 2 h 59"/>
                    <a:gd name="T6" fmla="*/ 76 w 76"/>
                    <a:gd name="T7" fmla="*/ 0 h 59"/>
                    <a:gd name="T8" fmla="*/ 67 w 76"/>
                    <a:gd name="T9" fmla="*/ 59 h 59"/>
                    <a:gd name="T10" fmla="*/ 67 w 76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9"/>
                    <a:gd name="T20" fmla="*/ 76 w 76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9">
                      <a:moveTo>
                        <a:pt x="67" y="59"/>
                      </a:moveTo>
                      <a:lnTo>
                        <a:pt x="2" y="57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1" name="Freeform 96"/>
                <p:cNvSpPr>
                  <a:spLocks/>
                </p:cNvSpPr>
                <p:nvPr/>
              </p:nvSpPr>
              <p:spPr bwMode="auto">
                <a:xfrm>
                  <a:off x="7603" y="2443"/>
                  <a:ext cx="157" cy="47"/>
                </a:xfrm>
                <a:custGeom>
                  <a:avLst/>
                  <a:gdLst>
                    <a:gd name="T0" fmla="*/ 136 w 140"/>
                    <a:gd name="T1" fmla="*/ 44 h 44"/>
                    <a:gd name="T2" fmla="*/ 1 w 140"/>
                    <a:gd name="T3" fmla="*/ 44 h 44"/>
                    <a:gd name="T4" fmla="*/ 0 w 140"/>
                    <a:gd name="T5" fmla="*/ 0 h 44"/>
                    <a:gd name="T6" fmla="*/ 140 w 140"/>
                    <a:gd name="T7" fmla="*/ 0 h 44"/>
                    <a:gd name="T8" fmla="*/ 136 w 140"/>
                    <a:gd name="T9" fmla="*/ 44 h 44"/>
                    <a:gd name="T10" fmla="*/ 136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6" y="44"/>
                      </a:move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36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2" name="Freeform 97"/>
                <p:cNvSpPr>
                  <a:spLocks/>
                </p:cNvSpPr>
                <p:nvPr/>
              </p:nvSpPr>
              <p:spPr bwMode="auto">
                <a:xfrm>
                  <a:off x="7663" y="2095"/>
                  <a:ext cx="85" cy="65"/>
                </a:xfrm>
                <a:custGeom>
                  <a:avLst/>
                  <a:gdLst>
                    <a:gd name="T0" fmla="*/ 68 w 76"/>
                    <a:gd name="T1" fmla="*/ 61 h 61"/>
                    <a:gd name="T2" fmla="*/ 2 w 76"/>
                    <a:gd name="T3" fmla="*/ 57 h 61"/>
                    <a:gd name="T4" fmla="*/ 0 w 76"/>
                    <a:gd name="T5" fmla="*/ 4 h 61"/>
                    <a:gd name="T6" fmla="*/ 76 w 76"/>
                    <a:gd name="T7" fmla="*/ 0 h 61"/>
                    <a:gd name="T8" fmla="*/ 68 w 76"/>
                    <a:gd name="T9" fmla="*/ 61 h 61"/>
                    <a:gd name="T10" fmla="*/ 68 w 76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61"/>
                    <a:gd name="T20" fmla="*/ 76 w 76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61">
                      <a:moveTo>
                        <a:pt x="68" y="61"/>
                      </a:moveTo>
                      <a:lnTo>
                        <a:pt x="2" y="57"/>
                      </a:lnTo>
                      <a:lnTo>
                        <a:pt x="0" y="4"/>
                      </a:lnTo>
                      <a:lnTo>
                        <a:pt x="76" y="0"/>
                      </a:lnTo>
                      <a:lnTo>
                        <a:pt x="6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3" name="Freeform 98"/>
                <p:cNvSpPr>
                  <a:spLocks/>
                </p:cNvSpPr>
                <p:nvPr/>
              </p:nvSpPr>
              <p:spPr bwMode="auto">
                <a:xfrm>
                  <a:off x="7598" y="1998"/>
                  <a:ext cx="157" cy="48"/>
                </a:xfrm>
                <a:custGeom>
                  <a:avLst/>
                  <a:gdLst>
                    <a:gd name="T0" fmla="*/ 135 w 140"/>
                    <a:gd name="T1" fmla="*/ 44 h 44"/>
                    <a:gd name="T2" fmla="*/ 2 w 140"/>
                    <a:gd name="T3" fmla="*/ 44 h 44"/>
                    <a:gd name="T4" fmla="*/ 0 w 140"/>
                    <a:gd name="T5" fmla="*/ 2 h 44"/>
                    <a:gd name="T6" fmla="*/ 140 w 140"/>
                    <a:gd name="T7" fmla="*/ 0 h 44"/>
                    <a:gd name="T8" fmla="*/ 135 w 140"/>
                    <a:gd name="T9" fmla="*/ 44 h 44"/>
                    <a:gd name="T10" fmla="*/ 135 w 14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4"/>
                    <a:gd name="T20" fmla="*/ 140 w 14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4">
                      <a:moveTo>
                        <a:pt x="135" y="44"/>
                      </a:moveTo>
                      <a:lnTo>
                        <a:pt x="2" y="44"/>
                      </a:lnTo>
                      <a:lnTo>
                        <a:pt x="0" y="2"/>
                      </a:lnTo>
                      <a:lnTo>
                        <a:pt x="140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4" name="Freeform 99"/>
                <p:cNvSpPr>
                  <a:spLocks/>
                </p:cNvSpPr>
                <p:nvPr/>
              </p:nvSpPr>
              <p:spPr bwMode="auto">
                <a:xfrm>
                  <a:off x="7666" y="1874"/>
                  <a:ext cx="87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1 w 78"/>
                    <a:gd name="T3" fmla="*/ 55 h 59"/>
                    <a:gd name="T4" fmla="*/ 0 w 78"/>
                    <a:gd name="T5" fmla="*/ 4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1" y="55"/>
                      </a:lnTo>
                      <a:lnTo>
                        <a:pt x="0" y="4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5" name="Freeform 100"/>
                <p:cNvSpPr>
                  <a:spLocks/>
                </p:cNvSpPr>
                <p:nvPr/>
              </p:nvSpPr>
              <p:spPr bwMode="auto">
                <a:xfrm>
                  <a:off x="7596" y="1779"/>
                  <a:ext cx="155" cy="43"/>
                </a:xfrm>
                <a:custGeom>
                  <a:avLst/>
                  <a:gdLst>
                    <a:gd name="T0" fmla="*/ 139 w 139"/>
                    <a:gd name="T1" fmla="*/ 40 h 40"/>
                    <a:gd name="T2" fmla="*/ 2 w 139"/>
                    <a:gd name="T3" fmla="*/ 40 h 40"/>
                    <a:gd name="T4" fmla="*/ 0 w 139"/>
                    <a:gd name="T5" fmla="*/ 0 h 40"/>
                    <a:gd name="T6" fmla="*/ 139 w 139"/>
                    <a:gd name="T7" fmla="*/ 2 h 40"/>
                    <a:gd name="T8" fmla="*/ 139 w 139"/>
                    <a:gd name="T9" fmla="*/ 40 h 40"/>
                    <a:gd name="T10" fmla="*/ 139 w 139"/>
                    <a:gd name="T11" fmla="*/ 4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40"/>
                    <a:gd name="T20" fmla="*/ 139 w 139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40">
                      <a:moveTo>
                        <a:pt x="139" y="40"/>
                      </a:moveTo>
                      <a:lnTo>
                        <a:pt x="2" y="40"/>
                      </a:lnTo>
                      <a:lnTo>
                        <a:pt x="0" y="0"/>
                      </a:lnTo>
                      <a:lnTo>
                        <a:pt x="139" y="2"/>
                      </a:lnTo>
                      <a:lnTo>
                        <a:pt x="1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6" name="Freeform 101"/>
                <p:cNvSpPr>
                  <a:spLocks/>
                </p:cNvSpPr>
                <p:nvPr/>
              </p:nvSpPr>
              <p:spPr bwMode="auto">
                <a:xfrm>
                  <a:off x="7661" y="1650"/>
                  <a:ext cx="87" cy="61"/>
                </a:xfrm>
                <a:custGeom>
                  <a:avLst/>
                  <a:gdLst>
                    <a:gd name="T0" fmla="*/ 68 w 78"/>
                    <a:gd name="T1" fmla="*/ 57 h 57"/>
                    <a:gd name="T2" fmla="*/ 2 w 78"/>
                    <a:gd name="T3" fmla="*/ 55 h 57"/>
                    <a:gd name="T4" fmla="*/ 0 w 78"/>
                    <a:gd name="T5" fmla="*/ 0 h 57"/>
                    <a:gd name="T6" fmla="*/ 78 w 78"/>
                    <a:gd name="T7" fmla="*/ 0 h 57"/>
                    <a:gd name="T8" fmla="*/ 68 w 78"/>
                    <a:gd name="T9" fmla="*/ 57 h 57"/>
                    <a:gd name="T10" fmla="*/ 68 w 78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7"/>
                    <a:gd name="T20" fmla="*/ 78 w 78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7">
                      <a:moveTo>
                        <a:pt x="68" y="57"/>
                      </a:moveTo>
                      <a:lnTo>
                        <a:pt x="2" y="55"/>
                      </a:ln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7" name="Freeform 102"/>
                <p:cNvSpPr>
                  <a:spLocks/>
                </p:cNvSpPr>
                <p:nvPr/>
              </p:nvSpPr>
              <p:spPr bwMode="auto">
                <a:xfrm>
                  <a:off x="7596" y="1552"/>
                  <a:ext cx="157" cy="47"/>
                </a:xfrm>
                <a:custGeom>
                  <a:avLst/>
                  <a:gdLst>
                    <a:gd name="T0" fmla="*/ 137 w 141"/>
                    <a:gd name="T1" fmla="*/ 44 h 44"/>
                    <a:gd name="T2" fmla="*/ 2 w 141"/>
                    <a:gd name="T3" fmla="*/ 44 h 44"/>
                    <a:gd name="T4" fmla="*/ 0 w 141"/>
                    <a:gd name="T5" fmla="*/ 0 h 44"/>
                    <a:gd name="T6" fmla="*/ 141 w 141"/>
                    <a:gd name="T7" fmla="*/ 0 h 44"/>
                    <a:gd name="T8" fmla="*/ 137 w 141"/>
                    <a:gd name="T9" fmla="*/ 44 h 44"/>
                    <a:gd name="T10" fmla="*/ 137 w 14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1"/>
                    <a:gd name="T19" fmla="*/ 0 h 44"/>
                    <a:gd name="T20" fmla="*/ 141 w 14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1" h="44">
                      <a:moveTo>
                        <a:pt x="137" y="44"/>
                      </a:moveTo>
                      <a:lnTo>
                        <a:pt x="2" y="44"/>
                      </a:lnTo>
                      <a:lnTo>
                        <a:pt x="0" y="0"/>
                      </a:lnTo>
                      <a:lnTo>
                        <a:pt x="141" y="0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8" name="Freeform 103"/>
                <p:cNvSpPr>
                  <a:spLocks/>
                </p:cNvSpPr>
                <p:nvPr/>
              </p:nvSpPr>
              <p:spPr bwMode="auto">
                <a:xfrm>
                  <a:off x="7663" y="1427"/>
                  <a:ext cx="88" cy="64"/>
                </a:xfrm>
                <a:custGeom>
                  <a:avLst/>
                  <a:gdLst>
                    <a:gd name="T0" fmla="*/ 68 w 78"/>
                    <a:gd name="T1" fmla="*/ 59 h 59"/>
                    <a:gd name="T2" fmla="*/ 2 w 78"/>
                    <a:gd name="T3" fmla="*/ 56 h 59"/>
                    <a:gd name="T4" fmla="*/ 0 w 78"/>
                    <a:gd name="T5" fmla="*/ 2 h 59"/>
                    <a:gd name="T6" fmla="*/ 78 w 78"/>
                    <a:gd name="T7" fmla="*/ 0 h 59"/>
                    <a:gd name="T8" fmla="*/ 68 w 78"/>
                    <a:gd name="T9" fmla="*/ 59 h 59"/>
                    <a:gd name="T10" fmla="*/ 68 w 7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59"/>
                    <a:gd name="T20" fmla="*/ 78 w 7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59">
                      <a:moveTo>
                        <a:pt x="68" y="59"/>
                      </a:moveTo>
                      <a:lnTo>
                        <a:pt x="2" y="56"/>
                      </a:lnTo>
                      <a:lnTo>
                        <a:pt x="0" y="2"/>
                      </a:lnTo>
                      <a:lnTo>
                        <a:pt x="78" y="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9" name="Freeform 104"/>
                <p:cNvSpPr>
                  <a:spLocks/>
                </p:cNvSpPr>
                <p:nvPr/>
              </p:nvSpPr>
              <p:spPr bwMode="auto">
                <a:xfrm>
                  <a:off x="7540" y="1472"/>
                  <a:ext cx="94" cy="2357"/>
                </a:xfrm>
                <a:custGeom>
                  <a:avLst/>
                  <a:gdLst>
                    <a:gd name="T0" fmla="*/ 2 w 84"/>
                    <a:gd name="T1" fmla="*/ 0 h 2194"/>
                    <a:gd name="T2" fmla="*/ 0 w 84"/>
                    <a:gd name="T3" fmla="*/ 126 h 2194"/>
                    <a:gd name="T4" fmla="*/ 2 w 84"/>
                    <a:gd name="T5" fmla="*/ 405 h 2194"/>
                    <a:gd name="T6" fmla="*/ 2 w 84"/>
                    <a:gd name="T7" fmla="*/ 725 h 2194"/>
                    <a:gd name="T8" fmla="*/ 2 w 84"/>
                    <a:gd name="T9" fmla="*/ 1071 h 2194"/>
                    <a:gd name="T10" fmla="*/ 10 w 84"/>
                    <a:gd name="T11" fmla="*/ 1392 h 2194"/>
                    <a:gd name="T12" fmla="*/ 19 w 84"/>
                    <a:gd name="T13" fmla="*/ 1708 h 2194"/>
                    <a:gd name="T14" fmla="*/ 14 w 84"/>
                    <a:gd name="T15" fmla="*/ 1921 h 2194"/>
                    <a:gd name="T16" fmla="*/ 19 w 84"/>
                    <a:gd name="T17" fmla="*/ 2141 h 2194"/>
                    <a:gd name="T18" fmla="*/ 31 w 84"/>
                    <a:gd name="T19" fmla="*/ 2192 h 2194"/>
                    <a:gd name="T20" fmla="*/ 46 w 84"/>
                    <a:gd name="T21" fmla="*/ 2194 h 2194"/>
                    <a:gd name="T22" fmla="*/ 38 w 84"/>
                    <a:gd name="T23" fmla="*/ 2177 h 2194"/>
                    <a:gd name="T24" fmla="*/ 35 w 84"/>
                    <a:gd name="T25" fmla="*/ 2143 h 2194"/>
                    <a:gd name="T26" fmla="*/ 40 w 84"/>
                    <a:gd name="T27" fmla="*/ 2116 h 2194"/>
                    <a:gd name="T28" fmla="*/ 50 w 84"/>
                    <a:gd name="T29" fmla="*/ 2099 h 2194"/>
                    <a:gd name="T30" fmla="*/ 75 w 84"/>
                    <a:gd name="T31" fmla="*/ 2082 h 2194"/>
                    <a:gd name="T32" fmla="*/ 84 w 84"/>
                    <a:gd name="T33" fmla="*/ 2082 h 2194"/>
                    <a:gd name="T34" fmla="*/ 82 w 84"/>
                    <a:gd name="T35" fmla="*/ 2019 h 2194"/>
                    <a:gd name="T36" fmla="*/ 27 w 84"/>
                    <a:gd name="T37" fmla="*/ 2008 h 2194"/>
                    <a:gd name="T38" fmla="*/ 27 w 84"/>
                    <a:gd name="T39" fmla="*/ 1894 h 2194"/>
                    <a:gd name="T40" fmla="*/ 75 w 84"/>
                    <a:gd name="T41" fmla="*/ 1888 h 2194"/>
                    <a:gd name="T42" fmla="*/ 76 w 84"/>
                    <a:gd name="T43" fmla="*/ 1810 h 2194"/>
                    <a:gd name="T44" fmla="*/ 27 w 84"/>
                    <a:gd name="T45" fmla="*/ 1801 h 2194"/>
                    <a:gd name="T46" fmla="*/ 29 w 84"/>
                    <a:gd name="T47" fmla="*/ 1687 h 2194"/>
                    <a:gd name="T48" fmla="*/ 71 w 84"/>
                    <a:gd name="T49" fmla="*/ 1681 h 2194"/>
                    <a:gd name="T50" fmla="*/ 78 w 84"/>
                    <a:gd name="T51" fmla="*/ 1597 h 2194"/>
                    <a:gd name="T52" fmla="*/ 27 w 84"/>
                    <a:gd name="T53" fmla="*/ 1592 h 2194"/>
                    <a:gd name="T54" fmla="*/ 31 w 84"/>
                    <a:gd name="T55" fmla="*/ 1487 h 2194"/>
                    <a:gd name="T56" fmla="*/ 73 w 84"/>
                    <a:gd name="T57" fmla="*/ 1479 h 2194"/>
                    <a:gd name="T58" fmla="*/ 75 w 84"/>
                    <a:gd name="T59" fmla="*/ 1396 h 2194"/>
                    <a:gd name="T60" fmla="*/ 23 w 84"/>
                    <a:gd name="T61" fmla="*/ 1386 h 2194"/>
                    <a:gd name="T62" fmla="*/ 25 w 84"/>
                    <a:gd name="T63" fmla="*/ 1272 h 2194"/>
                    <a:gd name="T64" fmla="*/ 76 w 84"/>
                    <a:gd name="T65" fmla="*/ 1265 h 2194"/>
                    <a:gd name="T66" fmla="*/ 75 w 84"/>
                    <a:gd name="T67" fmla="*/ 1202 h 2194"/>
                    <a:gd name="T68" fmla="*/ 16 w 84"/>
                    <a:gd name="T69" fmla="*/ 1189 h 2194"/>
                    <a:gd name="T70" fmla="*/ 16 w 84"/>
                    <a:gd name="T71" fmla="*/ 1073 h 2194"/>
                    <a:gd name="T72" fmla="*/ 65 w 84"/>
                    <a:gd name="T73" fmla="*/ 1067 h 2194"/>
                    <a:gd name="T74" fmla="*/ 63 w 84"/>
                    <a:gd name="T75" fmla="*/ 985 h 2194"/>
                    <a:gd name="T76" fmla="*/ 16 w 84"/>
                    <a:gd name="T77" fmla="*/ 977 h 2194"/>
                    <a:gd name="T78" fmla="*/ 14 w 84"/>
                    <a:gd name="T79" fmla="*/ 860 h 2194"/>
                    <a:gd name="T80" fmla="*/ 59 w 84"/>
                    <a:gd name="T81" fmla="*/ 858 h 2194"/>
                    <a:gd name="T82" fmla="*/ 65 w 84"/>
                    <a:gd name="T83" fmla="*/ 784 h 2194"/>
                    <a:gd name="T84" fmla="*/ 14 w 84"/>
                    <a:gd name="T85" fmla="*/ 780 h 2194"/>
                    <a:gd name="T86" fmla="*/ 12 w 84"/>
                    <a:gd name="T87" fmla="*/ 662 h 2194"/>
                    <a:gd name="T88" fmla="*/ 59 w 84"/>
                    <a:gd name="T89" fmla="*/ 654 h 2194"/>
                    <a:gd name="T90" fmla="*/ 59 w 84"/>
                    <a:gd name="T91" fmla="*/ 582 h 2194"/>
                    <a:gd name="T92" fmla="*/ 14 w 84"/>
                    <a:gd name="T93" fmla="*/ 573 h 2194"/>
                    <a:gd name="T94" fmla="*/ 16 w 84"/>
                    <a:gd name="T95" fmla="*/ 453 h 2194"/>
                    <a:gd name="T96" fmla="*/ 71 w 84"/>
                    <a:gd name="T97" fmla="*/ 447 h 2194"/>
                    <a:gd name="T98" fmla="*/ 59 w 84"/>
                    <a:gd name="T99" fmla="*/ 373 h 2194"/>
                    <a:gd name="T100" fmla="*/ 14 w 84"/>
                    <a:gd name="T101" fmla="*/ 371 h 2194"/>
                    <a:gd name="T102" fmla="*/ 14 w 84"/>
                    <a:gd name="T103" fmla="*/ 246 h 2194"/>
                    <a:gd name="T104" fmla="*/ 59 w 84"/>
                    <a:gd name="T105" fmla="*/ 240 h 2194"/>
                    <a:gd name="T106" fmla="*/ 59 w 84"/>
                    <a:gd name="T107" fmla="*/ 158 h 2194"/>
                    <a:gd name="T108" fmla="*/ 14 w 84"/>
                    <a:gd name="T109" fmla="*/ 156 h 2194"/>
                    <a:gd name="T110" fmla="*/ 10 w 84"/>
                    <a:gd name="T111" fmla="*/ 34 h 2194"/>
                    <a:gd name="T112" fmla="*/ 67 w 84"/>
                    <a:gd name="T113" fmla="*/ 36 h 2194"/>
                    <a:gd name="T114" fmla="*/ 73 w 84"/>
                    <a:gd name="T115" fmla="*/ 10 h 2194"/>
                    <a:gd name="T116" fmla="*/ 54 w 84"/>
                    <a:gd name="T117" fmla="*/ 17 h 2194"/>
                    <a:gd name="T118" fmla="*/ 35 w 84"/>
                    <a:gd name="T119" fmla="*/ 17 h 2194"/>
                    <a:gd name="T120" fmla="*/ 14 w 84"/>
                    <a:gd name="T121" fmla="*/ 14 h 2194"/>
                    <a:gd name="T122" fmla="*/ 2 w 84"/>
                    <a:gd name="T123" fmla="*/ 0 h 2194"/>
                    <a:gd name="T124" fmla="*/ 2 w 84"/>
                    <a:gd name="T125" fmla="*/ 0 h 2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4"/>
                    <a:gd name="T190" fmla="*/ 0 h 2194"/>
                    <a:gd name="T191" fmla="*/ 84 w 84"/>
                    <a:gd name="T192" fmla="*/ 2194 h 2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4" h="2194">
                      <a:moveTo>
                        <a:pt x="2" y="0"/>
                      </a:moveTo>
                      <a:lnTo>
                        <a:pt x="0" y="126"/>
                      </a:lnTo>
                      <a:lnTo>
                        <a:pt x="2" y="405"/>
                      </a:lnTo>
                      <a:lnTo>
                        <a:pt x="2" y="725"/>
                      </a:lnTo>
                      <a:lnTo>
                        <a:pt x="2" y="1071"/>
                      </a:lnTo>
                      <a:lnTo>
                        <a:pt x="10" y="1392"/>
                      </a:lnTo>
                      <a:lnTo>
                        <a:pt x="19" y="1708"/>
                      </a:lnTo>
                      <a:lnTo>
                        <a:pt x="14" y="1921"/>
                      </a:lnTo>
                      <a:lnTo>
                        <a:pt x="19" y="2141"/>
                      </a:lnTo>
                      <a:lnTo>
                        <a:pt x="31" y="2192"/>
                      </a:lnTo>
                      <a:lnTo>
                        <a:pt x="46" y="2194"/>
                      </a:lnTo>
                      <a:lnTo>
                        <a:pt x="38" y="2177"/>
                      </a:lnTo>
                      <a:lnTo>
                        <a:pt x="35" y="2143"/>
                      </a:lnTo>
                      <a:lnTo>
                        <a:pt x="40" y="2116"/>
                      </a:lnTo>
                      <a:lnTo>
                        <a:pt x="50" y="2099"/>
                      </a:lnTo>
                      <a:lnTo>
                        <a:pt x="75" y="2082"/>
                      </a:lnTo>
                      <a:lnTo>
                        <a:pt x="84" y="2082"/>
                      </a:lnTo>
                      <a:lnTo>
                        <a:pt x="82" y="2019"/>
                      </a:lnTo>
                      <a:lnTo>
                        <a:pt x="27" y="2008"/>
                      </a:lnTo>
                      <a:lnTo>
                        <a:pt x="27" y="1894"/>
                      </a:lnTo>
                      <a:lnTo>
                        <a:pt x="75" y="1888"/>
                      </a:lnTo>
                      <a:lnTo>
                        <a:pt x="76" y="1810"/>
                      </a:lnTo>
                      <a:lnTo>
                        <a:pt x="27" y="1801"/>
                      </a:lnTo>
                      <a:lnTo>
                        <a:pt x="29" y="1687"/>
                      </a:lnTo>
                      <a:lnTo>
                        <a:pt x="71" y="1681"/>
                      </a:lnTo>
                      <a:lnTo>
                        <a:pt x="78" y="1597"/>
                      </a:lnTo>
                      <a:lnTo>
                        <a:pt x="27" y="1592"/>
                      </a:lnTo>
                      <a:lnTo>
                        <a:pt x="31" y="1487"/>
                      </a:lnTo>
                      <a:lnTo>
                        <a:pt x="73" y="1479"/>
                      </a:lnTo>
                      <a:lnTo>
                        <a:pt x="75" y="1396"/>
                      </a:lnTo>
                      <a:lnTo>
                        <a:pt x="23" y="1386"/>
                      </a:lnTo>
                      <a:lnTo>
                        <a:pt x="25" y="1272"/>
                      </a:lnTo>
                      <a:lnTo>
                        <a:pt x="76" y="1265"/>
                      </a:lnTo>
                      <a:lnTo>
                        <a:pt x="75" y="1202"/>
                      </a:lnTo>
                      <a:lnTo>
                        <a:pt x="16" y="1189"/>
                      </a:lnTo>
                      <a:lnTo>
                        <a:pt x="16" y="1073"/>
                      </a:lnTo>
                      <a:lnTo>
                        <a:pt x="65" y="1067"/>
                      </a:lnTo>
                      <a:lnTo>
                        <a:pt x="63" y="985"/>
                      </a:lnTo>
                      <a:lnTo>
                        <a:pt x="16" y="977"/>
                      </a:lnTo>
                      <a:lnTo>
                        <a:pt x="14" y="860"/>
                      </a:lnTo>
                      <a:lnTo>
                        <a:pt x="59" y="858"/>
                      </a:lnTo>
                      <a:lnTo>
                        <a:pt x="65" y="784"/>
                      </a:lnTo>
                      <a:lnTo>
                        <a:pt x="14" y="780"/>
                      </a:lnTo>
                      <a:lnTo>
                        <a:pt x="12" y="662"/>
                      </a:lnTo>
                      <a:lnTo>
                        <a:pt x="59" y="654"/>
                      </a:lnTo>
                      <a:lnTo>
                        <a:pt x="59" y="582"/>
                      </a:lnTo>
                      <a:lnTo>
                        <a:pt x="14" y="573"/>
                      </a:lnTo>
                      <a:lnTo>
                        <a:pt x="16" y="453"/>
                      </a:lnTo>
                      <a:lnTo>
                        <a:pt x="71" y="447"/>
                      </a:lnTo>
                      <a:lnTo>
                        <a:pt x="59" y="373"/>
                      </a:lnTo>
                      <a:lnTo>
                        <a:pt x="14" y="371"/>
                      </a:lnTo>
                      <a:lnTo>
                        <a:pt x="14" y="246"/>
                      </a:lnTo>
                      <a:lnTo>
                        <a:pt x="59" y="240"/>
                      </a:lnTo>
                      <a:lnTo>
                        <a:pt x="59" y="158"/>
                      </a:lnTo>
                      <a:lnTo>
                        <a:pt x="14" y="156"/>
                      </a:lnTo>
                      <a:lnTo>
                        <a:pt x="10" y="34"/>
                      </a:lnTo>
                      <a:lnTo>
                        <a:pt x="67" y="36"/>
                      </a:lnTo>
                      <a:lnTo>
                        <a:pt x="73" y="10"/>
                      </a:lnTo>
                      <a:lnTo>
                        <a:pt x="54" y="17"/>
                      </a:lnTo>
                      <a:lnTo>
                        <a:pt x="35" y="17"/>
                      </a:lnTo>
                      <a:lnTo>
                        <a:pt x="14" y="1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80" name="Freeform 105"/>
                <p:cNvSpPr>
                  <a:spLocks/>
                </p:cNvSpPr>
                <p:nvPr/>
              </p:nvSpPr>
              <p:spPr bwMode="auto">
                <a:xfrm>
                  <a:off x="7648" y="1369"/>
                  <a:ext cx="27" cy="22"/>
                </a:xfrm>
                <a:custGeom>
                  <a:avLst/>
                  <a:gdLst>
                    <a:gd name="T0" fmla="*/ 0 w 25"/>
                    <a:gd name="T1" fmla="*/ 0 h 21"/>
                    <a:gd name="T2" fmla="*/ 6 w 25"/>
                    <a:gd name="T3" fmla="*/ 21 h 21"/>
                    <a:gd name="T4" fmla="*/ 25 w 25"/>
                    <a:gd name="T5" fmla="*/ 19 h 21"/>
                    <a:gd name="T6" fmla="*/ 25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1"/>
                    <a:gd name="T20" fmla="*/ 25 w 2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1">
                      <a:moveTo>
                        <a:pt x="0" y="0"/>
                      </a:moveTo>
                      <a:lnTo>
                        <a:pt x="6" y="21"/>
                      </a:lnTo>
                      <a:lnTo>
                        <a:pt x="25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81" name="Freeform 106"/>
                <p:cNvSpPr>
                  <a:spLocks/>
                </p:cNvSpPr>
                <p:nvPr/>
              </p:nvSpPr>
              <p:spPr bwMode="auto">
                <a:xfrm>
                  <a:off x="7666" y="2318"/>
                  <a:ext cx="85" cy="61"/>
                </a:xfrm>
                <a:custGeom>
                  <a:avLst/>
                  <a:gdLst>
                    <a:gd name="T0" fmla="*/ 68 w 76"/>
                    <a:gd name="T1" fmla="*/ 57 h 57"/>
                    <a:gd name="T2" fmla="*/ 1 w 76"/>
                    <a:gd name="T3" fmla="*/ 56 h 57"/>
                    <a:gd name="T4" fmla="*/ 0 w 76"/>
                    <a:gd name="T5" fmla="*/ 2 h 57"/>
                    <a:gd name="T6" fmla="*/ 76 w 76"/>
                    <a:gd name="T7" fmla="*/ 0 h 57"/>
                    <a:gd name="T8" fmla="*/ 68 w 76"/>
                    <a:gd name="T9" fmla="*/ 57 h 57"/>
                    <a:gd name="T10" fmla="*/ 68 w 76"/>
                    <a:gd name="T11" fmla="*/ 5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57"/>
                    <a:gd name="T20" fmla="*/ 76 w 76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57">
                      <a:moveTo>
                        <a:pt x="68" y="57"/>
                      </a:moveTo>
                      <a:lnTo>
                        <a:pt x="1" y="56"/>
                      </a:lnTo>
                      <a:lnTo>
                        <a:pt x="0" y="2"/>
                      </a:lnTo>
                      <a:lnTo>
                        <a:pt x="76" y="0"/>
                      </a:lnTo>
                      <a:lnTo>
                        <a:pt x="6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82" name="Freeform 107"/>
                <p:cNvSpPr>
                  <a:spLocks/>
                </p:cNvSpPr>
                <p:nvPr/>
              </p:nvSpPr>
              <p:spPr bwMode="auto">
                <a:xfrm>
                  <a:off x="7601" y="2222"/>
                  <a:ext cx="154" cy="47"/>
                </a:xfrm>
                <a:custGeom>
                  <a:avLst/>
                  <a:gdLst>
                    <a:gd name="T0" fmla="*/ 135 w 138"/>
                    <a:gd name="T1" fmla="*/ 44 h 44"/>
                    <a:gd name="T2" fmla="*/ 0 w 138"/>
                    <a:gd name="T3" fmla="*/ 44 h 44"/>
                    <a:gd name="T4" fmla="*/ 0 w 138"/>
                    <a:gd name="T5" fmla="*/ 0 h 44"/>
                    <a:gd name="T6" fmla="*/ 138 w 138"/>
                    <a:gd name="T7" fmla="*/ 0 h 44"/>
                    <a:gd name="T8" fmla="*/ 135 w 138"/>
                    <a:gd name="T9" fmla="*/ 44 h 44"/>
                    <a:gd name="T10" fmla="*/ 135 w 138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44"/>
                    <a:gd name="T20" fmla="*/ 138 w 138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44">
                      <a:moveTo>
                        <a:pt x="135" y="44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355" name="Freeform 108"/>
              <p:cNvSpPr>
                <a:spLocks/>
              </p:cNvSpPr>
              <p:nvPr/>
            </p:nvSpPr>
            <p:spPr bwMode="auto">
              <a:xfrm>
                <a:off x="7669" y="3841"/>
                <a:ext cx="85" cy="60"/>
              </a:xfrm>
              <a:custGeom>
                <a:avLst/>
                <a:gdLst>
                  <a:gd name="T0" fmla="*/ 69 w 76"/>
                  <a:gd name="T1" fmla="*/ 57 h 57"/>
                  <a:gd name="T2" fmla="*/ 2 w 76"/>
                  <a:gd name="T3" fmla="*/ 55 h 57"/>
                  <a:gd name="T4" fmla="*/ 0 w 76"/>
                  <a:gd name="T5" fmla="*/ 2 h 57"/>
                  <a:gd name="T6" fmla="*/ 76 w 76"/>
                  <a:gd name="T7" fmla="*/ 0 h 57"/>
                  <a:gd name="T8" fmla="*/ 69 w 76"/>
                  <a:gd name="T9" fmla="*/ 57 h 57"/>
                  <a:gd name="T10" fmla="*/ 69 w 76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7"/>
                  <a:gd name="T20" fmla="*/ 76 w 7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7">
                    <a:moveTo>
                      <a:pt x="69" y="57"/>
                    </a:moveTo>
                    <a:lnTo>
                      <a:pt x="2" y="55"/>
                    </a:lnTo>
                    <a:lnTo>
                      <a:pt x="0" y="2"/>
                    </a:lnTo>
                    <a:lnTo>
                      <a:pt x="76" y="0"/>
                    </a:lnTo>
                    <a:lnTo>
                      <a:pt x="6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56" name="Freeform 109"/>
              <p:cNvSpPr>
                <a:spLocks/>
              </p:cNvSpPr>
              <p:nvPr/>
            </p:nvSpPr>
            <p:spPr bwMode="auto">
              <a:xfrm>
                <a:off x="7604" y="3744"/>
                <a:ext cx="157" cy="47"/>
              </a:xfrm>
              <a:custGeom>
                <a:avLst/>
                <a:gdLst>
                  <a:gd name="T0" fmla="*/ 135 w 141"/>
                  <a:gd name="T1" fmla="*/ 44 h 44"/>
                  <a:gd name="T2" fmla="*/ 0 w 141"/>
                  <a:gd name="T3" fmla="*/ 44 h 44"/>
                  <a:gd name="T4" fmla="*/ 0 w 141"/>
                  <a:gd name="T5" fmla="*/ 0 h 44"/>
                  <a:gd name="T6" fmla="*/ 141 w 141"/>
                  <a:gd name="T7" fmla="*/ 0 h 44"/>
                  <a:gd name="T8" fmla="*/ 135 w 141"/>
                  <a:gd name="T9" fmla="*/ 44 h 44"/>
                  <a:gd name="T10" fmla="*/ 135 w 141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"/>
                  <a:gd name="T19" fmla="*/ 0 h 44"/>
                  <a:gd name="T20" fmla="*/ 141 w 14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" h="44">
                    <a:moveTo>
                      <a:pt x="135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5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4343" name="Oval 110"/>
          <p:cNvSpPr>
            <a:spLocks noChangeArrowheads="1"/>
          </p:cNvSpPr>
          <p:nvPr/>
        </p:nvSpPr>
        <p:spPr bwMode="auto">
          <a:xfrm>
            <a:off x="457200" y="1600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/>
              <a:t>RP</a:t>
            </a:r>
          </a:p>
        </p:txBody>
      </p:sp>
      <p:sp>
        <p:nvSpPr>
          <p:cNvPr id="105585" name="Oval 113"/>
          <p:cNvSpPr>
            <a:spLocks noChangeArrowheads="1"/>
          </p:cNvSpPr>
          <p:nvPr/>
        </p:nvSpPr>
        <p:spPr bwMode="auto">
          <a:xfrm>
            <a:off x="51816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586" name="Oval 114"/>
          <p:cNvSpPr>
            <a:spLocks noChangeArrowheads="1"/>
          </p:cNvSpPr>
          <p:nvPr/>
        </p:nvSpPr>
        <p:spPr bwMode="auto">
          <a:xfrm>
            <a:off x="3778250" y="30353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587" name="Oval 115"/>
          <p:cNvSpPr>
            <a:spLocks noChangeArrowheads="1"/>
          </p:cNvSpPr>
          <p:nvPr/>
        </p:nvSpPr>
        <p:spPr bwMode="auto">
          <a:xfrm>
            <a:off x="4559300" y="45783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588" name="Oval 116"/>
          <p:cNvSpPr>
            <a:spLocks noChangeArrowheads="1"/>
          </p:cNvSpPr>
          <p:nvPr/>
        </p:nvSpPr>
        <p:spPr bwMode="auto">
          <a:xfrm>
            <a:off x="4756150" y="36639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589" name="Oval 117"/>
          <p:cNvSpPr>
            <a:spLocks noChangeArrowheads="1"/>
          </p:cNvSpPr>
          <p:nvPr/>
        </p:nvSpPr>
        <p:spPr bwMode="auto">
          <a:xfrm>
            <a:off x="3371850" y="50609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5590" name="Oval 118"/>
          <p:cNvSpPr>
            <a:spLocks noChangeArrowheads="1"/>
          </p:cNvSpPr>
          <p:nvPr/>
        </p:nvSpPr>
        <p:spPr bwMode="auto">
          <a:xfrm>
            <a:off x="3321050" y="548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4350" name="Picture 119" descr="MCj023901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62200"/>
            <a:ext cx="439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85" grpId="0" animBg="1"/>
      <p:bldP spid="105586" grpId="0" animBg="1"/>
      <p:bldP spid="105587" grpId="0" animBg="1"/>
      <p:bldP spid="105588" grpId="0" animBg="1"/>
      <p:bldP spid="105589" grpId="0" animBg="1"/>
      <p:bldP spid="1055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Triangulation Method</a:t>
            </a:r>
          </a:p>
        </p:txBody>
      </p:sp>
      <p:sp>
        <p:nvSpPr>
          <p:cNvPr id="110595" name="Oval 3"/>
          <p:cNvSpPr>
            <a:spLocks noChangeArrowheads="1"/>
          </p:cNvSpPr>
          <p:nvPr/>
        </p:nvSpPr>
        <p:spPr bwMode="auto">
          <a:xfrm>
            <a:off x="1828800" y="563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RP1</a:t>
            </a:r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5105400" y="579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RP2</a:t>
            </a:r>
          </a:p>
        </p:txBody>
      </p:sp>
      <p:pic>
        <p:nvPicPr>
          <p:cNvPr id="15365" name="Picture 5" descr="MCj033815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11636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Cj019913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86075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2133600" y="3200400"/>
            <a:ext cx="3276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H="1" flipV="1">
            <a:off x="3825875" y="3594100"/>
            <a:ext cx="1431925" cy="219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9" name="Picture 9" descr="MCj023901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570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MCj033815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11636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MCj033815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1636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2362200" y="5867400"/>
            <a:ext cx="27432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V="1">
            <a:off x="2133600" y="3581400"/>
            <a:ext cx="1752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V="1">
            <a:off x="5257800" y="3276600"/>
            <a:ext cx="76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6" grpId="0" animBg="1"/>
      <p:bldP spid="110599" grpId="0" animBg="1"/>
      <p:bldP spid="110600" grpId="0" animBg="1"/>
      <p:bldP spid="110604" grpId="0" animBg="1"/>
      <p:bldP spid="110605" grpId="0" animBg="1"/>
      <p:bldP spid="1106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Projection Methods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Overview Projection </a:t>
            </a:r>
          </a:p>
          <a:p>
            <a:pPr eaLnBrk="1" hangingPunct="1"/>
            <a:r>
              <a:rPr lang="en-US" altLang="en-US" sz="3600" smtClean="0"/>
              <a:t>Cross Projection </a:t>
            </a:r>
          </a:p>
          <a:p>
            <a:pPr eaLnBrk="1" hangingPunct="1"/>
            <a:endParaRPr lang="en-US" altLang="en-US" sz="3600" smtClean="0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 Projection  </a:t>
            </a:r>
          </a:p>
        </p:txBody>
      </p:sp>
      <p:pic>
        <p:nvPicPr>
          <p:cNvPr id="17411" name="Picture 5" descr="Drug death 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4525"/>
            <a:ext cx="80772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 Projection 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01750" y="3692525"/>
            <a:ext cx="2039938" cy="145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50850" y="3689350"/>
            <a:ext cx="844550" cy="145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333750" y="3689350"/>
            <a:ext cx="773113" cy="145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301750" y="5146675"/>
            <a:ext cx="2039938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295400" y="2819400"/>
            <a:ext cx="2039938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8440" name="Picture 9" descr="CROSS PRO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6"/>
          <a:stretch>
            <a:fillRect/>
          </a:stretch>
        </p:blipFill>
        <p:spPr bwMode="auto">
          <a:xfrm>
            <a:off x="4419600" y="2965450"/>
            <a:ext cx="4419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Types of Sketching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Sketch of Locality </a:t>
            </a:r>
          </a:p>
          <a:p>
            <a:pPr eaLnBrk="1" hangingPunct="1"/>
            <a:r>
              <a:rPr lang="en-US" altLang="en-US" sz="4000" smtClean="0"/>
              <a:t>Sketch of Grounds</a:t>
            </a:r>
          </a:p>
          <a:p>
            <a:pPr eaLnBrk="1" hangingPunct="1"/>
            <a:r>
              <a:rPr lang="en-US" altLang="en-US" sz="4000" smtClean="0"/>
              <a:t>Sketch of Details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Technological Advances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Computer Aided Drawings (CAD)</a:t>
            </a:r>
          </a:p>
          <a:p>
            <a:pPr eaLnBrk="1" hangingPunct="1"/>
            <a:r>
              <a:rPr lang="en-US" altLang="en-US" sz="3600" smtClean="0"/>
              <a:t>Global-Position Satellite Devices (GPS)</a:t>
            </a:r>
          </a:p>
          <a:p>
            <a:pPr eaLnBrk="1" hangingPunct="1"/>
            <a:r>
              <a:rPr lang="en-US" altLang="en-US" sz="3600" smtClean="0"/>
              <a:t>Total Station (laser guided measurements)</a:t>
            </a:r>
          </a:p>
          <a:p>
            <a:pPr eaLnBrk="1" hangingPunct="1"/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AFFIC CAD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Goals: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List the items that a diagram should include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Identify the basic methods of  placing objects at a scene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List the three types of sketching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List the common errors when diagramming a crime scene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Given a scenario, perform measurements and complete a diagram of a scene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crim inves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4560888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Total Station #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815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3d total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76200"/>
            <a:ext cx="37338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3D Scene Digitizer</a:t>
            </a:r>
          </a:p>
        </p:txBody>
      </p:sp>
      <p:pic>
        <p:nvPicPr>
          <p:cNvPr id="24579" name="Picture 4" descr="digital photo #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876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digitized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41675"/>
            <a:ext cx="6172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Artist’s sketch of scene</a:t>
            </a:r>
          </a:p>
        </p:txBody>
      </p:sp>
      <p:pic>
        <p:nvPicPr>
          <p:cNvPr id="25603" name="Picture 4" descr="drawing of scene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6595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Errors when Diagramming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Measuring a distance by pacing and then recording results in feet and inches</a:t>
            </a:r>
          </a:p>
          <a:p>
            <a:pPr eaLnBrk="1" hangingPunct="1"/>
            <a:r>
              <a:rPr lang="en-US" altLang="en-US" sz="2800" smtClean="0"/>
              <a:t>Relying on memory alone</a:t>
            </a:r>
          </a:p>
          <a:p>
            <a:pPr eaLnBrk="1" hangingPunct="1"/>
            <a:r>
              <a:rPr lang="en-US" altLang="en-US" sz="2800" smtClean="0"/>
              <a:t>Correctly outlining the dimensions of a room and then placing objects within by mere visual means (no measurements)</a:t>
            </a:r>
          </a:p>
          <a:p>
            <a:pPr eaLnBrk="1" hangingPunct="1"/>
            <a:r>
              <a:rPr lang="en-US" altLang="en-US" sz="2800" smtClean="0"/>
              <a:t>Not being able to read your measurements</a:t>
            </a:r>
          </a:p>
          <a:p>
            <a:pPr eaLnBrk="1" hangingPunct="1"/>
            <a:r>
              <a:rPr lang="en-US" altLang="en-US" sz="2800" smtClean="0"/>
              <a:t>Improper measuring device or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Practical Exercise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your teams, practice measuring objects within the classroom using the methods given in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Considerations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Decide what is to be sketched beforehand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Don’t sketch until familiar with the scene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Leave out objects not relevant to the case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Include only essential information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Your diagrams will not be exact, they will be approximate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Rough sketch to be included with the case file as well as the finished copy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Purposes of crime scene diagrams</a:t>
            </a:r>
          </a:p>
          <a:p>
            <a:pPr eaLnBrk="1" hangingPunct="1"/>
            <a:r>
              <a:rPr lang="en-US" altLang="en-US" smtClean="0"/>
              <a:t>General rules </a:t>
            </a:r>
          </a:p>
          <a:p>
            <a:pPr eaLnBrk="1" hangingPunct="1"/>
            <a:r>
              <a:rPr lang="en-US" altLang="en-US" smtClean="0"/>
              <a:t>Methods of measuring </a:t>
            </a:r>
          </a:p>
          <a:p>
            <a:pPr eaLnBrk="1" hangingPunct="1"/>
            <a:r>
              <a:rPr lang="en-US" altLang="en-US" smtClean="0"/>
              <a:t>Types of sketches</a:t>
            </a:r>
          </a:p>
          <a:p>
            <a:pPr eaLnBrk="1" hangingPunct="1"/>
            <a:r>
              <a:rPr lang="en-US" altLang="en-US" smtClean="0"/>
              <a:t>Computer sketching software</a:t>
            </a:r>
          </a:p>
          <a:p>
            <a:pPr eaLnBrk="1" hangingPunct="1"/>
            <a:r>
              <a:rPr lang="en-US" altLang="en-US" smtClean="0"/>
              <a:t>Artist sketching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Journal Reminder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" panose="020B0604020202020204" pitchFamily="34" charset="0"/>
              </a:rPr>
              <a:t>Observations</a:t>
            </a:r>
          </a:p>
          <a:p>
            <a:pPr eaLnBrk="1" hangingPunct="1"/>
            <a:r>
              <a:rPr lang="en-US" altLang="en-US" sz="2400" smtClean="0">
                <a:latin typeface="Arial" panose="020B0604020202020204" pitchFamily="34" charset="0"/>
              </a:rPr>
              <a:t>Insights</a:t>
            </a:r>
          </a:p>
          <a:p>
            <a:pPr eaLnBrk="1" hangingPunct="1"/>
            <a:r>
              <a:rPr lang="en-US" altLang="en-US" sz="2400" smtClean="0">
                <a:latin typeface="Arial" panose="020B0604020202020204" pitchFamily="34" charset="0"/>
              </a:rPr>
              <a:t>Key Learning</a:t>
            </a:r>
          </a:p>
          <a:p>
            <a:pPr eaLnBrk="1" hangingPunct="1"/>
            <a:r>
              <a:rPr lang="en-US" altLang="en-US" sz="2400" smtClean="0">
                <a:latin typeface="Arial" panose="020B0604020202020204" pitchFamily="34" charset="0"/>
              </a:rPr>
              <a:t>Remaining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ugh Sketch (Grap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400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Rough Draft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ugh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04678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 Much, Unreadable!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KETCH ON GRAPH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4463"/>
            <a:ext cx="79248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Finished Diagram (graph paper)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nished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Diagrams Should Include: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Case number</a:t>
            </a:r>
          </a:p>
          <a:p>
            <a:pPr eaLnBrk="1" hangingPunct="1"/>
            <a:r>
              <a:rPr lang="en-US" altLang="en-US" sz="3600" smtClean="0"/>
              <a:t>Date, time, location</a:t>
            </a:r>
          </a:p>
          <a:p>
            <a:pPr eaLnBrk="1" hangingPunct="1"/>
            <a:r>
              <a:rPr lang="en-US" altLang="en-US" sz="3600" smtClean="0"/>
              <a:t>Weather and lighting conditions</a:t>
            </a:r>
          </a:p>
          <a:p>
            <a:pPr eaLnBrk="1" hangingPunct="1"/>
            <a:r>
              <a:rPr lang="en-US" altLang="en-US" sz="3600" smtClean="0"/>
              <a:t>Identity and assignments of personnel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Diagrams Should Include: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Dimensions of rooms, furniture, doors, windows</a:t>
            </a:r>
          </a:p>
          <a:p>
            <a:pPr eaLnBrk="1" hangingPunct="1"/>
            <a:r>
              <a:rPr lang="en-US" altLang="en-US" smtClean="0"/>
              <a:t>Distances between objects, persons, bodies, entrances, exits </a:t>
            </a:r>
          </a:p>
          <a:p>
            <a:pPr eaLnBrk="1" hangingPunct="1"/>
            <a:r>
              <a:rPr lang="en-US" altLang="en-US" smtClean="0"/>
              <a:t>Measurements showing location of evidence</a:t>
            </a:r>
          </a:p>
          <a:p>
            <a:pPr eaLnBrk="1" hangingPunct="1"/>
            <a:r>
              <a:rPr lang="en-US" altLang="en-US" smtClean="0"/>
              <a:t>Key, legend, compass orientation, scale (or disclaimer)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Methods of Measuring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Rectangular Coordinate (Baseline Method)</a:t>
            </a:r>
          </a:p>
          <a:p>
            <a:pPr eaLnBrk="1" hangingPunct="1"/>
            <a:r>
              <a:rPr lang="en-US" altLang="en-US" smtClean="0"/>
              <a:t>Triangulation Method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459</Words>
  <Application>Microsoft Office PowerPoint</Application>
  <PresentationFormat>On-screen Show (4:3)</PresentationFormat>
  <Paragraphs>117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Times New Roman</vt:lpstr>
      <vt:lpstr>Arial</vt:lpstr>
      <vt:lpstr>Wingdings</vt:lpstr>
      <vt:lpstr>Britannic Bold</vt:lpstr>
      <vt:lpstr>Quadrant</vt:lpstr>
      <vt:lpstr>Criminal Investigations Crime Scene Diagrams</vt:lpstr>
      <vt:lpstr>Learning Goals:</vt:lpstr>
      <vt:lpstr>Rough Draft </vt:lpstr>
      <vt:lpstr>Too Much, Unreadable!</vt:lpstr>
      <vt:lpstr>Finished Diagram (graph paper)</vt:lpstr>
      <vt:lpstr>PowerPoint Presentation</vt:lpstr>
      <vt:lpstr>Diagrams Should Include:</vt:lpstr>
      <vt:lpstr>Diagrams Should Include:</vt:lpstr>
      <vt:lpstr>Methods of Measuring</vt:lpstr>
      <vt:lpstr>     Rectangular (Baseline)</vt:lpstr>
      <vt:lpstr>LEGEND/SITE MEASUREMENTS</vt:lpstr>
      <vt:lpstr>Body Placement (6 points)</vt:lpstr>
      <vt:lpstr>Triangulation Method</vt:lpstr>
      <vt:lpstr>Projection Methods</vt:lpstr>
      <vt:lpstr>Overview Projection  </vt:lpstr>
      <vt:lpstr>Cross Projection  </vt:lpstr>
      <vt:lpstr>Three Types of Sketching</vt:lpstr>
      <vt:lpstr>Technological Advances</vt:lpstr>
      <vt:lpstr>PowerPoint Presentation</vt:lpstr>
      <vt:lpstr>PowerPoint Presentation</vt:lpstr>
      <vt:lpstr>PowerPoint Presentation</vt:lpstr>
      <vt:lpstr>3D Scene Digitizer</vt:lpstr>
      <vt:lpstr>Artist’s sketch of scene</vt:lpstr>
      <vt:lpstr>Errors when Diagramming</vt:lpstr>
      <vt:lpstr>Practical Exercise</vt:lpstr>
      <vt:lpstr>Considerations </vt:lpstr>
      <vt:lpstr>Review</vt:lpstr>
      <vt:lpstr>Journal Reminder</vt:lpstr>
    </vt:vector>
  </TitlesOfParts>
  <Company>WSCJTC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Crimes Against Property</dc:title>
  <dc:creator>Wanda Townsend</dc:creator>
  <cp:lastModifiedBy>Donna Rorvik</cp:lastModifiedBy>
  <cp:revision>67</cp:revision>
  <dcterms:created xsi:type="dcterms:W3CDTF">2006-09-27T17:53:12Z</dcterms:created>
  <dcterms:modified xsi:type="dcterms:W3CDTF">2014-10-02T00:46:27Z</dcterms:modified>
</cp:coreProperties>
</file>